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>
        <p:scale>
          <a:sx n="70" d="100"/>
          <a:sy n="70" d="100"/>
        </p:scale>
        <p:origin x="846" y="4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632B-78DC-47C6-A235-2A9A1F100CE2}" type="datetimeFigureOut">
              <a:rPr lang="nl-NL" smtClean="0"/>
              <a:t>19-10-2022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5431-B974-4743-857D-0737E764BC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5018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632B-78DC-47C6-A235-2A9A1F100CE2}" type="datetimeFigureOut">
              <a:rPr lang="nl-NL" smtClean="0"/>
              <a:t>19-10-2022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5431-B974-4743-857D-0737E764BC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224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632B-78DC-47C6-A235-2A9A1F100CE2}" type="datetimeFigureOut">
              <a:rPr lang="nl-NL" smtClean="0"/>
              <a:t>19-10-2022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5431-B974-4743-857D-0737E764BC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2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632B-78DC-47C6-A235-2A9A1F100CE2}" type="datetimeFigureOut">
              <a:rPr lang="nl-NL" smtClean="0"/>
              <a:t>19-10-2022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5431-B974-4743-857D-0737E764BC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4256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632B-78DC-47C6-A235-2A9A1F100CE2}" type="datetimeFigureOut">
              <a:rPr lang="nl-NL" smtClean="0"/>
              <a:t>19-10-2022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5431-B974-4743-857D-0737E764BC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4056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632B-78DC-47C6-A235-2A9A1F100CE2}" type="datetimeFigureOut">
              <a:rPr lang="nl-NL" smtClean="0"/>
              <a:t>19-10-2022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5431-B974-4743-857D-0737E764BC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7851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632B-78DC-47C6-A235-2A9A1F100CE2}" type="datetimeFigureOut">
              <a:rPr lang="nl-NL" smtClean="0"/>
              <a:t>19-10-2022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5431-B974-4743-857D-0737E764BC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0259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632B-78DC-47C6-A235-2A9A1F100CE2}" type="datetimeFigureOut">
              <a:rPr lang="nl-NL" smtClean="0"/>
              <a:t>19-10-2022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5431-B974-4743-857D-0737E764BC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850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632B-78DC-47C6-A235-2A9A1F100CE2}" type="datetimeFigureOut">
              <a:rPr lang="nl-NL" smtClean="0"/>
              <a:t>19-10-2022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5431-B974-4743-857D-0737E764BC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8384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632B-78DC-47C6-A235-2A9A1F100CE2}" type="datetimeFigureOut">
              <a:rPr lang="nl-NL" smtClean="0"/>
              <a:t>19-10-2022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5431-B974-4743-857D-0737E764BC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1131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632B-78DC-47C6-A235-2A9A1F100CE2}" type="datetimeFigureOut">
              <a:rPr lang="nl-NL" smtClean="0"/>
              <a:t>19-10-2022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5431-B974-4743-857D-0737E764BC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9685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3632B-78DC-47C6-A235-2A9A1F100CE2}" type="datetimeFigureOut">
              <a:rPr lang="nl-NL" smtClean="0"/>
              <a:t>19-10-2022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65431-B974-4743-857D-0737E764BC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030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14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84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52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21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5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5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1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90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81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68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33" y="-1"/>
            <a:ext cx="12170611" cy="684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16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0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94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36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44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9890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Breedbeeld</PresentationFormat>
  <Paragraphs>0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CAOP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Anouk Post</dc:creator>
  <cp:lastModifiedBy>Amber Davidse</cp:lastModifiedBy>
  <cp:revision>3</cp:revision>
  <dcterms:created xsi:type="dcterms:W3CDTF">2022-10-17T10:27:13Z</dcterms:created>
  <dcterms:modified xsi:type="dcterms:W3CDTF">2022-10-19T08:42:00Z</dcterms:modified>
</cp:coreProperties>
</file>