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65" r:id="rId3"/>
    <p:sldId id="266" r:id="rId4"/>
    <p:sldId id="268" r:id="rId5"/>
    <p:sldId id="261" r:id="rId6"/>
    <p:sldId id="267" r:id="rId7"/>
    <p:sldId id="269" r:id="rId8"/>
    <p:sldId id="270" r:id="rId9"/>
    <p:sldId id="271" r:id="rId10"/>
    <p:sldId id="278" r:id="rId11"/>
    <p:sldId id="259" r:id="rId12"/>
    <p:sldId id="272" r:id="rId13"/>
    <p:sldId id="273" r:id="rId14"/>
    <p:sldId id="274" r:id="rId15"/>
    <p:sldId id="275" r:id="rId16"/>
    <p:sldId id="279" r:id="rId17"/>
    <p:sldId id="276"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hMqhrK1S9hH+fhzHQ7Sqg==" hashData="9eRrcIZ8XLd/Uym0eoZ1Gf+XAa5hIb/Zi5WxUFdLcYAY2PrvHYId6uGKxg3LU0VRTTC/Nemu2+sW7QWflWNbGQ=="/>
  <p:extLst>
    <p:ext uri="{EFAFB233-063F-42B5-8137-9DF3F51BA10A}">
      <p15:sldGuideLst xmlns:p15="http://schemas.microsoft.com/office/powerpoint/2012/main">
        <p15:guide id="3" orient="horz" pos="2160" userDrawn="1">
          <p15:clr>
            <a:srgbClr val="A4A3A4"/>
          </p15:clr>
        </p15:guide>
        <p15:guide id="4"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00"/>
    <a:srgbClr val="009A46"/>
    <a:srgbClr val="0000FF"/>
    <a:srgbClr val="0B368A"/>
    <a:srgbClr val="CBD6EE"/>
    <a:srgbClr val="687A00"/>
    <a:srgbClr val="0A3689"/>
    <a:srgbClr val="E7ECF7"/>
    <a:srgbClr val="FF3F3F"/>
    <a:srgbClr val="005A9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1" autoAdjust="0"/>
    <p:restoredTop sz="77590" autoAdjust="0"/>
  </p:normalViewPr>
  <p:slideViewPr>
    <p:cSldViewPr snapToGrid="0" showGuides="1">
      <p:cViewPr varScale="1">
        <p:scale>
          <a:sx n="84" d="100"/>
          <a:sy n="84" d="100"/>
        </p:scale>
        <p:origin x="1098" y="84"/>
      </p:cViewPr>
      <p:guideLst>
        <p:guide orient="horz" pos="2160"/>
        <p:guide pos="3840"/>
      </p:guideLst>
    </p:cSldViewPr>
  </p:slideViewPr>
  <p:outlineViewPr>
    <p:cViewPr>
      <p:scale>
        <a:sx n="33" d="100"/>
        <a:sy n="33" d="100"/>
      </p:scale>
      <p:origin x="0" y="-2022"/>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2" d="100"/>
          <a:sy n="92" d="100"/>
        </p:scale>
        <p:origin x="36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A05DFD-387E-4456-8798-1CC047817A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4C049D2-4414-4D53-BCFD-B76DDAC55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2A075F-538C-4253-967A-7F673D670707}" type="datetimeFigureOut">
              <a:rPr lang="en-US" smtClean="0"/>
              <a:t>10/3/2019</a:t>
            </a:fld>
            <a:endParaRPr lang="en-US" dirty="0"/>
          </a:p>
        </p:txBody>
      </p:sp>
      <p:sp>
        <p:nvSpPr>
          <p:cNvPr id="4" name="Footer Placeholder 3">
            <a:extLst>
              <a:ext uri="{FF2B5EF4-FFF2-40B4-BE49-F238E27FC236}">
                <a16:creationId xmlns:a16="http://schemas.microsoft.com/office/drawing/2014/main" id="{1171C25B-C8B5-42CF-9396-CFFF0816BD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EDE736-F662-4435-A312-03C7CAE0CB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01E9A9-2553-4E03-9A78-5F72B946E76B}" type="slidenum">
              <a:rPr lang="en-US" smtClean="0"/>
              <a:t>‹nr.›</a:t>
            </a:fld>
            <a:endParaRPr lang="en-US"/>
          </a:p>
        </p:txBody>
      </p:sp>
    </p:spTree>
    <p:extLst>
      <p:ext uri="{BB962C8B-B14F-4D97-AF65-F5344CB8AC3E}">
        <p14:creationId xmlns:p14="http://schemas.microsoft.com/office/powerpoint/2010/main" val="2350685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3C744-7E9A-45BB-888C-25C65BA4B3C8}" type="datetimeFigureOut">
              <a:rPr lang="nl-NL" smtClean="0"/>
              <a:t>3-10-2019</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9940D-D835-49BF-ABDA-4919DB9EA053}" type="slidenum">
              <a:rPr lang="nl-NL" smtClean="0"/>
              <a:t>‹nr.›</a:t>
            </a:fld>
            <a:endParaRPr lang="nl-NL"/>
          </a:p>
        </p:txBody>
      </p:sp>
    </p:spTree>
    <p:extLst>
      <p:ext uri="{BB962C8B-B14F-4D97-AF65-F5344CB8AC3E}">
        <p14:creationId xmlns:p14="http://schemas.microsoft.com/office/powerpoint/2010/main" val="410909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onderstaande tabel wordt de inhoud van de resultaatlijst </a:t>
            </a:r>
            <a:r>
              <a:rPr lang="nl-NL" sz="1200" i="1" kern="1200" dirty="0" smtClean="0">
                <a:solidFill>
                  <a:schemeClr val="tx1"/>
                </a:solidFill>
                <a:effectLst/>
                <a:latin typeface="+mn-lt"/>
                <a:ea typeface="+mn-ea"/>
                <a:cs typeface="+mn-cs"/>
              </a:rPr>
              <a:t>‘Export Toelichtingen’</a:t>
            </a:r>
            <a:r>
              <a:rPr lang="nl-NL" sz="1200" kern="1200" dirty="0" smtClean="0">
                <a:solidFill>
                  <a:schemeClr val="tx1"/>
                </a:solidFill>
                <a:effectLst/>
                <a:latin typeface="+mn-lt"/>
                <a:ea typeface="+mn-ea"/>
                <a:cs typeface="+mn-cs"/>
              </a:rPr>
              <a:t> weergegeven.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Deze inhoud is in afstemming met meerdere gemeenten bepaald.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deze tabel is weergegeven wat het gegevensveld uit Sonar is, of er sprake is van een hulptabel met vastgestelde mogelijke waarden en er staat een fictief voorbeeld van mogelijke inhoud.</a:t>
            </a:r>
          </a:p>
          <a:p>
            <a:endParaRPr lang="nl-NL" dirty="0"/>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8</a:t>
            </a:fld>
            <a:endParaRPr lang="nl-NL"/>
          </a:p>
        </p:txBody>
      </p:sp>
    </p:spTree>
    <p:extLst>
      <p:ext uri="{BB962C8B-B14F-4D97-AF65-F5344CB8AC3E}">
        <p14:creationId xmlns:p14="http://schemas.microsoft.com/office/powerpoint/2010/main" val="357091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onderstaande tabel wordt de inhoud van de resultaatlijst </a:t>
            </a:r>
            <a:r>
              <a:rPr lang="nl-NL" sz="1200" i="1" kern="1200" dirty="0" smtClean="0">
                <a:solidFill>
                  <a:schemeClr val="tx1"/>
                </a:solidFill>
                <a:effectLst/>
                <a:latin typeface="+mn-lt"/>
                <a:ea typeface="+mn-ea"/>
                <a:cs typeface="+mn-cs"/>
              </a:rPr>
              <a:t>‘Beperkte export werkzoekenden’</a:t>
            </a:r>
            <a:r>
              <a:rPr lang="nl-NL" sz="1200" kern="1200" dirty="0" smtClean="0">
                <a:solidFill>
                  <a:schemeClr val="tx1"/>
                </a:solidFill>
                <a:effectLst/>
                <a:latin typeface="+mn-lt"/>
                <a:ea typeface="+mn-ea"/>
                <a:cs typeface="+mn-cs"/>
              </a:rPr>
              <a:t> weergegeven.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Deze inhoud is in afstemming met meerdere gemeenten bepaald.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deze tabel is weergegeven wat het gegevensveld uit Sonar is, of er sprake is van een hulptabel met vastgestelde mogelijke waarden en er staat een fictief voorbeeld van mogelijke inhoud.</a:t>
            </a:r>
          </a:p>
          <a:p>
            <a:endParaRPr lang="nl-NL" dirty="0"/>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9</a:t>
            </a:fld>
            <a:endParaRPr lang="nl-NL"/>
          </a:p>
        </p:txBody>
      </p:sp>
    </p:spTree>
    <p:extLst>
      <p:ext uri="{BB962C8B-B14F-4D97-AF65-F5344CB8AC3E}">
        <p14:creationId xmlns:p14="http://schemas.microsoft.com/office/powerpoint/2010/main" val="205258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i="1" kern="1200" dirty="0" smtClean="0">
                <a:solidFill>
                  <a:schemeClr val="tx1"/>
                </a:solidFill>
                <a:effectLst/>
                <a:latin typeface="+mn-lt"/>
                <a:ea typeface="+mn-ea"/>
                <a:cs typeface="+mn-cs"/>
              </a:rPr>
              <a:t>Profielgegevens</a:t>
            </a:r>
            <a:r>
              <a:rPr lang="nl-NL" sz="1200" kern="1200" dirty="0" smtClean="0">
                <a:solidFill>
                  <a:schemeClr val="tx1"/>
                </a:solidFill>
                <a:effectLst/>
                <a:latin typeface="+mn-lt"/>
                <a:ea typeface="+mn-ea"/>
                <a:cs typeface="+mn-cs"/>
              </a:rPr>
              <a:t>: De te ontwikkelen standaard voor profielgegevens wordt gebaseerd op reeds bestaande internationale en nationale standaarden, bestaande vacatures (zowel betaald, beschut als vrijwillig werk). In deze fase worden ook al vacature- en procesgegevens mee-ontworpen om de uiteindelijke uitwisseling van de profielgegevens ook praktisch bruikbaar te maken. Denk daarbij bijvoorbeeld aan het uitwisselen van procesgegevens aangaande de kandidaten die zijn aangeboden via andere ketenpartijen en het terugkoppelen van afwijzing of aanname van de kandidaat.</a:t>
            </a:r>
          </a:p>
          <a:p>
            <a:pPr lvl="0"/>
            <a:r>
              <a:rPr lang="nl-NL" sz="1200" b="1" i="1" kern="1200" dirty="0" smtClean="0">
                <a:solidFill>
                  <a:schemeClr val="tx1"/>
                </a:solidFill>
                <a:effectLst/>
                <a:latin typeface="+mn-lt"/>
                <a:ea typeface="+mn-ea"/>
                <a:cs typeface="+mn-cs"/>
              </a:rPr>
              <a:t>Vacaturegegevens</a:t>
            </a:r>
            <a:r>
              <a:rPr lang="nl-NL" sz="1200" b="1" i="0"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die door de verschillende samenwerkende partijen worden bijgehouden in vacaturebestanden, zodat vacatures kunnen worden gevonden bij en door werkzoekenden en </a:t>
            </a:r>
            <a:r>
              <a:rPr lang="nl-NL" sz="1200" kern="1200" dirty="0" err="1" smtClean="0">
                <a:solidFill>
                  <a:schemeClr val="tx1"/>
                </a:solidFill>
                <a:effectLst/>
                <a:latin typeface="+mn-lt"/>
                <a:ea typeface="+mn-ea"/>
                <a:cs typeface="+mn-cs"/>
              </a:rPr>
              <a:t>matchbaar</a:t>
            </a:r>
            <a:r>
              <a:rPr lang="nl-NL" sz="1200" kern="1200" dirty="0" smtClean="0">
                <a:solidFill>
                  <a:schemeClr val="tx1"/>
                </a:solidFill>
                <a:effectLst/>
                <a:latin typeface="+mn-lt"/>
                <a:ea typeface="+mn-ea"/>
                <a:cs typeface="+mn-cs"/>
              </a:rPr>
              <a:t> zijn vanuit de werkgever en de werkzoekende.</a:t>
            </a:r>
          </a:p>
          <a:p>
            <a:pPr lvl="0"/>
            <a:r>
              <a:rPr lang="nl-NL" sz="1200" b="1" i="1" kern="1200" dirty="0" smtClean="0">
                <a:solidFill>
                  <a:schemeClr val="tx1"/>
                </a:solidFill>
                <a:effectLst/>
                <a:latin typeface="+mn-lt"/>
                <a:ea typeface="+mn-ea"/>
                <a:cs typeface="+mn-cs"/>
              </a:rPr>
              <a:t>Procesgegevens</a:t>
            </a:r>
            <a:r>
              <a:rPr lang="nl-NL" sz="1200" kern="1200" dirty="0" smtClean="0">
                <a:solidFill>
                  <a:schemeClr val="tx1"/>
                </a:solidFill>
                <a:effectLst/>
                <a:latin typeface="+mn-lt"/>
                <a:ea typeface="+mn-ea"/>
                <a:cs typeface="+mn-cs"/>
              </a:rPr>
              <a:t>: Dit betreft de gegevens die betrekking hebben op de status van de begeleiding en werktoeleiding (de klantvolg-gegevens) als ook de informatie uit de werkgeverscontacten (de accountmanagement-gegevens) om te zorgen dat de werkzoekenden en werkgevers goed worden bediend.</a:t>
            </a:r>
          </a:p>
          <a:p>
            <a:endParaRPr lang="nl-NL" dirty="0"/>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12</a:t>
            </a:fld>
            <a:endParaRPr lang="nl-NL"/>
          </a:p>
        </p:txBody>
      </p:sp>
    </p:spTree>
    <p:extLst>
      <p:ext uri="{BB962C8B-B14F-4D97-AF65-F5344CB8AC3E}">
        <p14:creationId xmlns:p14="http://schemas.microsoft.com/office/powerpoint/2010/main" val="428162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smtClean="0">
                <a:solidFill>
                  <a:schemeClr val="tx1"/>
                </a:solidFill>
                <a:effectLst/>
                <a:latin typeface="+mn-lt"/>
                <a:ea typeface="+mn-ea"/>
                <a:cs typeface="+mn-cs"/>
              </a:rPr>
              <a:t>DENK-spoor</a:t>
            </a:r>
            <a:r>
              <a:rPr lang="nl-NL" sz="1200" kern="1200" dirty="0" smtClean="0">
                <a:solidFill>
                  <a:schemeClr val="tx1"/>
                </a:solidFill>
                <a:effectLst/>
                <a:latin typeface="+mn-lt"/>
                <a:ea typeface="+mn-ea"/>
                <a:cs typeface="+mn-cs"/>
              </a:rPr>
              <a:t>. In dit spoor wordt het Waarom, Wat en Hoe van het programma gedefinieerd en aan de hand van de inzichten uit het ONTWERP en DOE spoor continu aangescherpt.</a:t>
            </a:r>
          </a:p>
          <a:p>
            <a:pPr lvl="0"/>
            <a:r>
              <a:rPr lang="nl-NL" sz="1200" b="1" kern="1200" dirty="0" smtClean="0">
                <a:solidFill>
                  <a:schemeClr val="tx1"/>
                </a:solidFill>
                <a:effectLst/>
                <a:latin typeface="+mn-lt"/>
                <a:ea typeface="+mn-ea"/>
                <a:cs typeface="+mn-cs"/>
              </a:rPr>
              <a:t>ONTWERP-spoor</a:t>
            </a:r>
            <a:r>
              <a:rPr lang="nl-NL" sz="1200" kern="1200" dirty="0" smtClean="0">
                <a:solidFill>
                  <a:schemeClr val="tx1"/>
                </a:solidFill>
                <a:effectLst/>
                <a:latin typeface="+mn-lt"/>
                <a:ea typeface="+mn-ea"/>
                <a:cs typeface="+mn-cs"/>
              </a:rPr>
              <a:t>. In dit spoor worden de gegevensstandaard, de uitwisselingsarchitectuur, het afsprakenstelsel en de benodigde aanpassingen aan de wet- en regelgeving ontworpen.</a:t>
            </a:r>
          </a:p>
          <a:p>
            <a:pPr lvl="0"/>
            <a:r>
              <a:rPr lang="nl-NL" sz="1200" b="1" kern="1200" dirty="0" smtClean="0">
                <a:solidFill>
                  <a:schemeClr val="tx1"/>
                </a:solidFill>
                <a:effectLst/>
                <a:latin typeface="+mn-lt"/>
                <a:ea typeface="+mn-ea"/>
                <a:cs typeface="+mn-cs"/>
              </a:rPr>
              <a:t>DOE-spoor</a:t>
            </a:r>
            <a:r>
              <a:rPr lang="nl-NL" sz="1200" kern="1200" dirty="0" smtClean="0">
                <a:solidFill>
                  <a:schemeClr val="tx1"/>
                </a:solidFill>
                <a:effectLst/>
                <a:latin typeface="+mn-lt"/>
                <a:ea typeface="+mn-ea"/>
                <a:cs typeface="+mn-cs"/>
              </a:rPr>
              <a:t>. In dit spoor worden de ideeën uit het ONTWERP-spoor daadwerkelijk beproefd in de praktijk.</a:t>
            </a:r>
          </a:p>
          <a:p>
            <a:pPr lvl="0"/>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14</a:t>
            </a:fld>
            <a:endParaRPr lang="nl-NL"/>
          </a:p>
        </p:txBody>
      </p:sp>
    </p:spTree>
    <p:extLst>
      <p:ext uri="{BB962C8B-B14F-4D97-AF65-F5344CB8AC3E}">
        <p14:creationId xmlns:p14="http://schemas.microsoft.com/office/powerpoint/2010/main" val="82835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Startmomenten:</a:t>
            </a:r>
          </a:p>
          <a:p>
            <a:r>
              <a:rPr lang="nl-NL" dirty="0" smtClean="0"/>
              <a:t>Begin</a:t>
            </a:r>
            <a:r>
              <a:rPr lang="nl-NL" baseline="0" dirty="0" smtClean="0"/>
              <a:t> Q4-2019 Fase I: Matchingsprofielgegevens</a:t>
            </a:r>
            <a:endParaRPr lang="nl-NL" dirty="0" smtClean="0"/>
          </a:p>
          <a:p>
            <a:r>
              <a:rPr lang="nl-NL" dirty="0" smtClean="0"/>
              <a:t>Begin</a:t>
            </a:r>
            <a:r>
              <a:rPr lang="nl-NL" baseline="0" dirty="0" smtClean="0"/>
              <a:t> 2020 Fase II: Vacaturegegevens</a:t>
            </a:r>
          </a:p>
          <a:p>
            <a:r>
              <a:rPr lang="nl-NL" baseline="0" dirty="0" smtClean="0"/>
              <a:t>Medio 2020 Fase III: Procesgegevens</a:t>
            </a:r>
            <a:endParaRPr lang="nl-NL" dirty="0"/>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16</a:t>
            </a:fld>
            <a:endParaRPr lang="nl-NL"/>
          </a:p>
        </p:txBody>
      </p:sp>
    </p:spTree>
    <p:extLst>
      <p:ext uri="{BB962C8B-B14F-4D97-AF65-F5344CB8AC3E}">
        <p14:creationId xmlns:p14="http://schemas.microsoft.com/office/powerpoint/2010/main" val="2841839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ommunicatieportaal.uwv.nl/modules/product/mediabank/default/?ItemId=3219"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communicatieportaal.uwv.nl/modules/product/mediabank/default/?ItemId=3219"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communicatieportaal.uwv.nl/modules/product/default/media/?ItemId=3217"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communicatieportaal.uwv.nl/modules/product/mediabank/default/?ItemId=3219"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communicatieportaal.uwv.nl/modules/product/default/media/?ItemId=3217"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ommunicatieportaal.uwv.nl/modules/product/mediabank/default/?ItemId=3237"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communicatieportaal.uwv.nl/modules/product/mediabank/default/?ItemId=3219"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unicatieportaal.uwv.nl/modules/product/mediabank/default/?ItemId=3219"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dia 01">
    <p:bg bwMode="gray">
      <p:bgPr>
        <a:solidFill>
          <a:srgbClr val="B9E2FF"/>
        </a:solidFill>
        <a:effectLst/>
      </p:bgPr>
    </p:bg>
    <p:spTree>
      <p:nvGrpSpPr>
        <p:cNvPr id="1" name=""/>
        <p:cNvGrpSpPr/>
        <p:nvPr/>
      </p:nvGrpSpPr>
      <p:grpSpPr>
        <a:xfrm>
          <a:off x="0" y="0"/>
          <a:ext cx="0" cy="0"/>
          <a:chOff x="0" y="0"/>
          <a:chExt cx="0" cy="0"/>
        </a:xfrm>
      </p:grpSpPr>
      <p:sp>
        <p:nvSpPr>
          <p:cNvPr id="157" name="Rectangle 156">
            <a:extLst>
              <a:ext uri="{FF2B5EF4-FFF2-40B4-BE49-F238E27FC236}">
                <a16:creationId xmlns:a16="http://schemas.microsoft.com/office/drawing/2014/main" id="{AA074DAD-76C0-489E-8DA4-03B808D0C386}"/>
              </a:ext>
            </a:extLst>
          </p:cNvPr>
          <p:cNvSpPr/>
          <p:nvPr userDrawn="1"/>
        </p:nvSpPr>
        <p:spPr bwMode="gray">
          <a:xfrm>
            <a:off x="-3714750" y="-933450"/>
            <a:ext cx="19621500" cy="87249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5" name="Text Placeholder 3">
            <a:extLst>
              <a:ext uri="{FF2B5EF4-FFF2-40B4-BE49-F238E27FC236}">
                <a16:creationId xmlns:a16="http://schemas.microsoft.com/office/drawing/2014/main" id="{7EA41BEC-EB05-47C6-A67D-D3307419223F}"/>
              </a:ext>
            </a:extLst>
          </p:cNvPr>
          <p:cNvSpPr txBox="1">
            <a:spLocks noChangeAspect="1"/>
          </p:cNvSpPr>
          <p:nvPr userDrawn="1"/>
        </p:nvSpPr>
        <p:spPr bwMode="gray">
          <a:xfrm>
            <a:off x="10491925" y="6012000"/>
            <a:ext cx="846000" cy="846000"/>
          </a:xfrm>
          <a:prstGeom prst="rect">
            <a:avLst/>
          </a:prstGeom>
          <a:blipFill>
            <a:blip r:embed="rId2"/>
            <a:stretch>
              <a:fillRect/>
            </a:stretch>
          </a:blipFill>
          <a:ln>
            <a:solidFill>
              <a:srgbClr val="0078D2"/>
            </a:solidFill>
          </a:ln>
        </p:spPr>
        <p:txBody>
          <a:bodyPr/>
          <a:lstStyle>
            <a:lvl1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lang="nl-NL" sz="1200" kern="1200" dirty="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r>
              <a:rPr lang="en-US"/>
              <a:t>    </a:t>
            </a:r>
          </a:p>
        </p:txBody>
      </p:sp>
      <p:sp>
        <p:nvSpPr>
          <p:cNvPr id="151" name="Picture Placeholder 150">
            <a:extLst>
              <a:ext uri="{FF2B5EF4-FFF2-40B4-BE49-F238E27FC236}">
                <a16:creationId xmlns:a16="http://schemas.microsoft.com/office/drawing/2014/main" id="{9CC7415E-1AE2-4F73-9611-A711175E7758}"/>
              </a:ext>
            </a:extLst>
          </p:cNvPr>
          <p:cNvSpPr>
            <a:spLocks noGrp="1"/>
          </p:cNvSpPr>
          <p:nvPr>
            <p:ph type="pic" sz="quarter" idx="14" hasCustomPrompt="1"/>
          </p:nvPr>
        </p:nvSpPr>
        <p:spPr bwMode="gray">
          <a:xfrm>
            <a:off x="-600" y="5"/>
            <a:ext cx="12193200" cy="6857995"/>
          </a:xfrm>
          <a:custGeom>
            <a:avLst/>
            <a:gdLst>
              <a:gd name="connsiteX0" fmla="*/ 0 w 12193200"/>
              <a:gd name="connsiteY0" fmla="*/ 0 h 6857995"/>
              <a:gd name="connsiteX1" fmla="*/ 12193200 w 12193200"/>
              <a:gd name="connsiteY1" fmla="*/ 0 h 6857995"/>
              <a:gd name="connsiteX2" fmla="*/ 12193200 w 12193200"/>
              <a:gd name="connsiteY2" fmla="*/ 6857995 h 6857995"/>
              <a:gd name="connsiteX3" fmla="*/ 11338525 w 12193200"/>
              <a:gd name="connsiteY3" fmla="*/ 6857995 h 6857995"/>
              <a:gd name="connsiteX4" fmla="*/ 11338525 w 12193200"/>
              <a:gd name="connsiteY4" fmla="*/ 6011996 h 6857995"/>
              <a:gd name="connsiteX5" fmla="*/ 10492525 w 12193200"/>
              <a:gd name="connsiteY5" fmla="*/ 6011996 h 6857995"/>
              <a:gd name="connsiteX6" fmla="*/ 10492525 w 12193200"/>
              <a:gd name="connsiteY6" fmla="*/ 6857995 h 6857995"/>
              <a:gd name="connsiteX7" fmla="*/ 0 w 12193200"/>
              <a:gd name="connsiteY7"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7995">
                <a:moveTo>
                  <a:pt x="0" y="0"/>
                </a:moveTo>
                <a:lnTo>
                  <a:pt x="12193200" y="0"/>
                </a:lnTo>
                <a:lnTo>
                  <a:pt x="12193200" y="6857995"/>
                </a:lnTo>
                <a:lnTo>
                  <a:pt x="11338525" y="6857995"/>
                </a:lnTo>
                <a:lnTo>
                  <a:pt x="11338525" y="6011996"/>
                </a:lnTo>
                <a:lnTo>
                  <a:pt x="10492525" y="6011996"/>
                </a:lnTo>
                <a:lnTo>
                  <a:pt x="10492525" y="6857995"/>
                </a:lnTo>
                <a:lnTo>
                  <a:pt x="0" y="6857995"/>
                </a:lnTo>
                <a:close/>
              </a:path>
            </a:pathLst>
          </a:custGeom>
          <a:solidFill>
            <a:srgbClr val="CCCCCC"/>
          </a:solidFill>
        </p:spPr>
        <p:txBody>
          <a:bodyPr wrap="square" lIns="0" tIns="0" rIns="0" bIns="1116000" anchor="ctr" anchorCtr="0">
            <a:noAutofit/>
          </a:bodyPr>
          <a:lstStyle>
            <a:lvl1pPr marL="0" indent="0" algn="ctr">
              <a:spcAft>
                <a:spcPts val="0"/>
              </a:spcAft>
              <a:buNone/>
              <a:defRPr/>
            </a:lvl1pPr>
          </a:lstStyle>
          <a:p>
            <a:r>
              <a:rPr lang="nl-NL"/>
              <a:t>Klik om foto toe te voegen.</a:t>
            </a:r>
            <a:br>
              <a:rPr lang="nl-NL"/>
            </a:br>
            <a:r>
              <a:rPr lang="nl-NL"/>
              <a:t>Foto’s kun je kiezen uit de Mediabank in het UWV Communicatieportaal. </a:t>
            </a:r>
            <a:endParaRPr lang="nl-NL" dirty="0"/>
          </a:p>
        </p:txBody>
      </p:sp>
      <p:grpSp>
        <p:nvGrpSpPr>
          <p:cNvPr id="5" name="Group 4">
            <a:extLst>
              <a:ext uri="{FF2B5EF4-FFF2-40B4-BE49-F238E27FC236}">
                <a16:creationId xmlns:a16="http://schemas.microsoft.com/office/drawing/2014/main" id="{AD0759DD-32FC-455D-A781-D010C742EF44}"/>
              </a:ext>
            </a:extLst>
          </p:cNvPr>
          <p:cNvGrpSpPr/>
          <p:nvPr userDrawn="1"/>
        </p:nvGrpSpPr>
        <p:grpSpPr bwMode="gray">
          <a:xfrm>
            <a:off x="-329239" y="-319423"/>
            <a:ext cx="12846009" cy="7500113"/>
            <a:chOff x="-329239" y="-319423"/>
            <a:chExt cx="12846009" cy="7500113"/>
          </a:xfrm>
        </p:grpSpPr>
        <p:grpSp>
          <p:nvGrpSpPr>
            <p:cNvPr id="6" name="Group 5">
              <a:extLst>
                <a:ext uri="{FF2B5EF4-FFF2-40B4-BE49-F238E27FC236}">
                  <a16:creationId xmlns:a16="http://schemas.microsoft.com/office/drawing/2014/main" id="{2A39C751-F79A-4C9F-8CAD-AAC1FC8FFBB2}"/>
                </a:ext>
              </a:extLst>
            </p:cNvPr>
            <p:cNvGrpSpPr/>
            <p:nvPr userDrawn="1"/>
          </p:nvGrpSpPr>
          <p:grpSpPr bwMode="gray">
            <a:xfrm>
              <a:off x="-329239" y="0"/>
              <a:ext cx="240289" cy="6858000"/>
              <a:chOff x="-319714" y="0"/>
              <a:chExt cx="240289" cy="6858000"/>
            </a:xfrm>
          </p:grpSpPr>
          <p:sp>
            <p:nvSpPr>
              <p:cNvPr id="125" name="Line 230">
                <a:extLst>
                  <a:ext uri="{FF2B5EF4-FFF2-40B4-BE49-F238E27FC236}">
                    <a16:creationId xmlns:a16="http://schemas.microsoft.com/office/drawing/2014/main" id="{D4E4550A-9534-48B0-89D5-CEABDD136C56}"/>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6" name="Line 232">
                <a:extLst>
                  <a:ext uri="{FF2B5EF4-FFF2-40B4-BE49-F238E27FC236}">
                    <a16:creationId xmlns:a16="http://schemas.microsoft.com/office/drawing/2014/main" id="{BACE104E-24A0-48C4-9D0A-0E4DCF459B15}"/>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7" name="Line 234">
                <a:extLst>
                  <a:ext uri="{FF2B5EF4-FFF2-40B4-BE49-F238E27FC236}">
                    <a16:creationId xmlns:a16="http://schemas.microsoft.com/office/drawing/2014/main" id="{3BE0526B-EF66-4DE0-A6B3-3055BC124897}"/>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28" name="Line 236">
                <a:extLst>
                  <a:ext uri="{FF2B5EF4-FFF2-40B4-BE49-F238E27FC236}">
                    <a16:creationId xmlns:a16="http://schemas.microsoft.com/office/drawing/2014/main" id="{7144D54E-C6DE-4EB0-BAD5-743BBDE5DEA0}"/>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9" name="Line 238">
                <a:extLst>
                  <a:ext uri="{FF2B5EF4-FFF2-40B4-BE49-F238E27FC236}">
                    <a16:creationId xmlns:a16="http://schemas.microsoft.com/office/drawing/2014/main" id="{B3AD767A-05BF-430F-AD2D-A1A613607DE2}"/>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0" name="Line 240">
                <a:extLst>
                  <a:ext uri="{FF2B5EF4-FFF2-40B4-BE49-F238E27FC236}">
                    <a16:creationId xmlns:a16="http://schemas.microsoft.com/office/drawing/2014/main" id="{AD9A245B-D780-4984-A143-0551F87558CB}"/>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1" name="Line 244">
                <a:extLst>
                  <a:ext uri="{FF2B5EF4-FFF2-40B4-BE49-F238E27FC236}">
                    <a16:creationId xmlns:a16="http://schemas.microsoft.com/office/drawing/2014/main" id="{1372843A-4ABB-49CA-B672-7E3900DBAFA7}"/>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2" name="Line 246">
                <a:extLst>
                  <a:ext uri="{FF2B5EF4-FFF2-40B4-BE49-F238E27FC236}">
                    <a16:creationId xmlns:a16="http://schemas.microsoft.com/office/drawing/2014/main" id="{8DA48B56-583E-4621-9B40-B255EB06B9A0}"/>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3" name="Line 250">
                <a:extLst>
                  <a:ext uri="{FF2B5EF4-FFF2-40B4-BE49-F238E27FC236}">
                    <a16:creationId xmlns:a16="http://schemas.microsoft.com/office/drawing/2014/main" id="{6612D117-54F4-449C-88D5-9BAEEF80B4F0}"/>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4" name="Line 252">
                <a:extLst>
                  <a:ext uri="{FF2B5EF4-FFF2-40B4-BE49-F238E27FC236}">
                    <a16:creationId xmlns:a16="http://schemas.microsoft.com/office/drawing/2014/main" id="{F614BC26-F978-4DF1-82FC-2604353AEE61}"/>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5" name="Line 254">
                <a:extLst>
                  <a:ext uri="{FF2B5EF4-FFF2-40B4-BE49-F238E27FC236}">
                    <a16:creationId xmlns:a16="http://schemas.microsoft.com/office/drawing/2014/main" id="{6EB9F091-8AFC-4D1C-8A5B-83BBA8CD3B2D}"/>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6" name="Line 256">
                <a:extLst>
                  <a:ext uri="{FF2B5EF4-FFF2-40B4-BE49-F238E27FC236}">
                    <a16:creationId xmlns:a16="http://schemas.microsoft.com/office/drawing/2014/main" id="{612A84F4-1D81-4CD8-94B2-503E62C0169F}"/>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7" name="Line 258">
                <a:extLst>
                  <a:ext uri="{FF2B5EF4-FFF2-40B4-BE49-F238E27FC236}">
                    <a16:creationId xmlns:a16="http://schemas.microsoft.com/office/drawing/2014/main" id="{3B7A35D3-9234-414B-9FE4-CC6A820D76A3}"/>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8" name="Line 260">
                <a:extLst>
                  <a:ext uri="{FF2B5EF4-FFF2-40B4-BE49-F238E27FC236}">
                    <a16:creationId xmlns:a16="http://schemas.microsoft.com/office/drawing/2014/main" id="{CE8CCC7E-0874-4623-843B-4D79D000FFD7}"/>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9" name="Line 262">
                <a:extLst>
                  <a:ext uri="{FF2B5EF4-FFF2-40B4-BE49-F238E27FC236}">
                    <a16:creationId xmlns:a16="http://schemas.microsoft.com/office/drawing/2014/main" id="{AF182FE8-6E58-4DC5-8F76-BF4784891027}"/>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0" name="Line 264">
                <a:extLst>
                  <a:ext uri="{FF2B5EF4-FFF2-40B4-BE49-F238E27FC236}">
                    <a16:creationId xmlns:a16="http://schemas.microsoft.com/office/drawing/2014/main" id="{8A502D56-682E-469D-84E2-17A9B0151292}"/>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1" name="Line 266">
                <a:extLst>
                  <a:ext uri="{FF2B5EF4-FFF2-40B4-BE49-F238E27FC236}">
                    <a16:creationId xmlns:a16="http://schemas.microsoft.com/office/drawing/2014/main" id="{1C70F6EB-46AB-479C-9CED-87F044F7EF28}"/>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2" name="Line 268">
                <a:extLst>
                  <a:ext uri="{FF2B5EF4-FFF2-40B4-BE49-F238E27FC236}">
                    <a16:creationId xmlns:a16="http://schemas.microsoft.com/office/drawing/2014/main" id="{1825447B-BF9F-49F9-B5A5-9819989C5E3E}"/>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3" name="Line 270">
                <a:extLst>
                  <a:ext uri="{FF2B5EF4-FFF2-40B4-BE49-F238E27FC236}">
                    <a16:creationId xmlns:a16="http://schemas.microsoft.com/office/drawing/2014/main" id="{6AA68894-E6F1-45F5-A2C2-54FBBCFBF24E}"/>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4" name="Line 272">
                <a:extLst>
                  <a:ext uri="{FF2B5EF4-FFF2-40B4-BE49-F238E27FC236}">
                    <a16:creationId xmlns:a16="http://schemas.microsoft.com/office/drawing/2014/main" id="{B05BE89D-07E7-48CF-9A85-8BD3F85FF7D7}"/>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5" name="Line 274">
                <a:extLst>
                  <a:ext uri="{FF2B5EF4-FFF2-40B4-BE49-F238E27FC236}">
                    <a16:creationId xmlns:a16="http://schemas.microsoft.com/office/drawing/2014/main" id="{75FE4875-C4F0-4EE8-9D3B-E8585EA81E9D}"/>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6" name="Line 276">
                <a:extLst>
                  <a:ext uri="{FF2B5EF4-FFF2-40B4-BE49-F238E27FC236}">
                    <a16:creationId xmlns:a16="http://schemas.microsoft.com/office/drawing/2014/main" id="{BF165D1F-7B9E-4576-869D-2930A8E5D856}"/>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7" name="Line 278">
                <a:extLst>
                  <a:ext uri="{FF2B5EF4-FFF2-40B4-BE49-F238E27FC236}">
                    <a16:creationId xmlns:a16="http://schemas.microsoft.com/office/drawing/2014/main" id="{187C0853-1187-4A3A-A7B4-ED112B95515D}"/>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8" name="Line 256">
                <a:extLst>
                  <a:ext uri="{FF2B5EF4-FFF2-40B4-BE49-F238E27FC236}">
                    <a16:creationId xmlns:a16="http://schemas.microsoft.com/office/drawing/2014/main" id="{A396EB3D-97B6-4151-8E5C-78310124D677}"/>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9" name="Line 234">
                <a:extLst>
                  <a:ext uri="{FF2B5EF4-FFF2-40B4-BE49-F238E27FC236}">
                    <a16:creationId xmlns:a16="http://schemas.microsoft.com/office/drawing/2014/main" id="{95EFAB28-808E-41AA-AE40-D2F0542CF766}"/>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7" name="Group 6">
              <a:extLst>
                <a:ext uri="{FF2B5EF4-FFF2-40B4-BE49-F238E27FC236}">
                  <a16:creationId xmlns:a16="http://schemas.microsoft.com/office/drawing/2014/main" id="{4512F678-4BF9-47FA-BD10-B63B4569B4A8}"/>
                </a:ext>
              </a:extLst>
            </p:cNvPr>
            <p:cNvGrpSpPr/>
            <p:nvPr userDrawn="1"/>
          </p:nvGrpSpPr>
          <p:grpSpPr bwMode="gray">
            <a:xfrm>
              <a:off x="0" y="-319423"/>
              <a:ext cx="12192000" cy="232538"/>
              <a:chOff x="0" y="-319423"/>
              <a:chExt cx="12192000" cy="232538"/>
            </a:xfrm>
          </p:grpSpPr>
          <p:sp>
            <p:nvSpPr>
              <p:cNvPr id="81" name="Line 146">
                <a:extLst>
                  <a:ext uri="{FF2B5EF4-FFF2-40B4-BE49-F238E27FC236}">
                    <a16:creationId xmlns:a16="http://schemas.microsoft.com/office/drawing/2014/main" id="{66BB24E7-D8B0-4B80-92B5-C3830FDC666A}"/>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2" name="Line 148">
                <a:extLst>
                  <a:ext uri="{FF2B5EF4-FFF2-40B4-BE49-F238E27FC236}">
                    <a16:creationId xmlns:a16="http://schemas.microsoft.com/office/drawing/2014/main" id="{3F0DF605-E069-4065-98AC-7A2EF3272393}"/>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3" name="Line 150">
                <a:extLst>
                  <a:ext uri="{FF2B5EF4-FFF2-40B4-BE49-F238E27FC236}">
                    <a16:creationId xmlns:a16="http://schemas.microsoft.com/office/drawing/2014/main" id="{D6418495-F47F-4C32-ADF8-AA5F103621C7}"/>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4" name="Line 152">
                <a:extLst>
                  <a:ext uri="{FF2B5EF4-FFF2-40B4-BE49-F238E27FC236}">
                    <a16:creationId xmlns:a16="http://schemas.microsoft.com/office/drawing/2014/main" id="{C19B8F14-B6A1-42A2-9F48-1132D9A4270B}"/>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5" name="Line 154">
                <a:extLst>
                  <a:ext uri="{FF2B5EF4-FFF2-40B4-BE49-F238E27FC236}">
                    <a16:creationId xmlns:a16="http://schemas.microsoft.com/office/drawing/2014/main" id="{A85B8425-2253-4BC0-8C3C-A7C7F111236E}"/>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6" name="Line 156">
                <a:extLst>
                  <a:ext uri="{FF2B5EF4-FFF2-40B4-BE49-F238E27FC236}">
                    <a16:creationId xmlns:a16="http://schemas.microsoft.com/office/drawing/2014/main" id="{6D37C6FE-B169-488C-B2A6-3DA945473809}"/>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7" name="Line 158">
                <a:extLst>
                  <a:ext uri="{FF2B5EF4-FFF2-40B4-BE49-F238E27FC236}">
                    <a16:creationId xmlns:a16="http://schemas.microsoft.com/office/drawing/2014/main" id="{0CE50062-45AF-4A1A-8FE7-D70BF5143E99}"/>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8" name="Line 160">
                <a:extLst>
                  <a:ext uri="{FF2B5EF4-FFF2-40B4-BE49-F238E27FC236}">
                    <a16:creationId xmlns:a16="http://schemas.microsoft.com/office/drawing/2014/main" id="{51AEA080-BD1E-491C-8139-C5C1F0943858}"/>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9" name="Line 162">
                <a:extLst>
                  <a:ext uri="{FF2B5EF4-FFF2-40B4-BE49-F238E27FC236}">
                    <a16:creationId xmlns:a16="http://schemas.microsoft.com/office/drawing/2014/main" id="{29ED668D-4214-4237-9834-BA33BB43DCBD}"/>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0" name="Line 164">
                <a:extLst>
                  <a:ext uri="{FF2B5EF4-FFF2-40B4-BE49-F238E27FC236}">
                    <a16:creationId xmlns:a16="http://schemas.microsoft.com/office/drawing/2014/main" id="{ADC0B329-6524-4599-8160-BAA50AF4CBC9}"/>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1" name="Line 166">
                <a:extLst>
                  <a:ext uri="{FF2B5EF4-FFF2-40B4-BE49-F238E27FC236}">
                    <a16:creationId xmlns:a16="http://schemas.microsoft.com/office/drawing/2014/main" id="{954827C4-55F3-44E2-B3BA-7BDD41C6A8FF}"/>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2" name="Line 168">
                <a:extLst>
                  <a:ext uri="{FF2B5EF4-FFF2-40B4-BE49-F238E27FC236}">
                    <a16:creationId xmlns:a16="http://schemas.microsoft.com/office/drawing/2014/main" id="{C9432060-A195-4ED4-8484-C83CD53B89CD}"/>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3" name="Line 170">
                <a:extLst>
                  <a:ext uri="{FF2B5EF4-FFF2-40B4-BE49-F238E27FC236}">
                    <a16:creationId xmlns:a16="http://schemas.microsoft.com/office/drawing/2014/main" id="{8075712D-3E17-447F-9017-FFF04E6D14DE}"/>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4" name="Line 172">
                <a:extLst>
                  <a:ext uri="{FF2B5EF4-FFF2-40B4-BE49-F238E27FC236}">
                    <a16:creationId xmlns:a16="http://schemas.microsoft.com/office/drawing/2014/main" id="{C9DB9AAF-0040-4E6E-A441-A9C3DA03E746}"/>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5" name="Line 174">
                <a:extLst>
                  <a:ext uri="{FF2B5EF4-FFF2-40B4-BE49-F238E27FC236}">
                    <a16:creationId xmlns:a16="http://schemas.microsoft.com/office/drawing/2014/main" id="{0A2477F8-93E4-4D00-9FB0-A85E99CEFC1E}"/>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6" name="Line 176">
                <a:extLst>
                  <a:ext uri="{FF2B5EF4-FFF2-40B4-BE49-F238E27FC236}">
                    <a16:creationId xmlns:a16="http://schemas.microsoft.com/office/drawing/2014/main" id="{C61EC35D-4E9B-4321-ACFB-01AAE4BAD2DD}"/>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7" name="Line 178">
                <a:extLst>
                  <a:ext uri="{FF2B5EF4-FFF2-40B4-BE49-F238E27FC236}">
                    <a16:creationId xmlns:a16="http://schemas.microsoft.com/office/drawing/2014/main" id="{984CA8DE-653F-494B-B6F0-216AAD662433}"/>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8" name="Line 180">
                <a:extLst>
                  <a:ext uri="{FF2B5EF4-FFF2-40B4-BE49-F238E27FC236}">
                    <a16:creationId xmlns:a16="http://schemas.microsoft.com/office/drawing/2014/main" id="{C35A61D6-4854-4496-A5E9-D7E73D68FDAA}"/>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9" name="Line 182">
                <a:extLst>
                  <a:ext uri="{FF2B5EF4-FFF2-40B4-BE49-F238E27FC236}">
                    <a16:creationId xmlns:a16="http://schemas.microsoft.com/office/drawing/2014/main" id="{73EA0933-2626-4BB8-8A4B-158E6DAA89DC}"/>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0" name="Line 184">
                <a:extLst>
                  <a:ext uri="{FF2B5EF4-FFF2-40B4-BE49-F238E27FC236}">
                    <a16:creationId xmlns:a16="http://schemas.microsoft.com/office/drawing/2014/main" id="{0136451E-1F1F-4055-8EAE-981E9BC2D660}"/>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1" name="Line 186">
                <a:extLst>
                  <a:ext uri="{FF2B5EF4-FFF2-40B4-BE49-F238E27FC236}">
                    <a16:creationId xmlns:a16="http://schemas.microsoft.com/office/drawing/2014/main" id="{299631BA-3D05-4B83-845B-B2C4DDC3317B}"/>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2" name="Line 188">
                <a:extLst>
                  <a:ext uri="{FF2B5EF4-FFF2-40B4-BE49-F238E27FC236}">
                    <a16:creationId xmlns:a16="http://schemas.microsoft.com/office/drawing/2014/main" id="{1525F65D-164B-44D9-9C76-FDFC5A95880F}"/>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3" name="Line 190">
                <a:extLst>
                  <a:ext uri="{FF2B5EF4-FFF2-40B4-BE49-F238E27FC236}">
                    <a16:creationId xmlns:a16="http://schemas.microsoft.com/office/drawing/2014/main" id="{3C265673-A391-4408-B554-078964BDE322}"/>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4" name="Line 192">
                <a:extLst>
                  <a:ext uri="{FF2B5EF4-FFF2-40B4-BE49-F238E27FC236}">
                    <a16:creationId xmlns:a16="http://schemas.microsoft.com/office/drawing/2014/main" id="{D4DDB28A-0186-4DAB-B334-05A721A24B63}"/>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5" name="Line 194">
                <a:extLst>
                  <a:ext uri="{FF2B5EF4-FFF2-40B4-BE49-F238E27FC236}">
                    <a16:creationId xmlns:a16="http://schemas.microsoft.com/office/drawing/2014/main" id="{523E4B65-4617-4707-93B1-2F8CFDB1B807}"/>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6" name="Line 196">
                <a:extLst>
                  <a:ext uri="{FF2B5EF4-FFF2-40B4-BE49-F238E27FC236}">
                    <a16:creationId xmlns:a16="http://schemas.microsoft.com/office/drawing/2014/main" id="{F04E5044-D267-4B24-ACE6-756EAA71675A}"/>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7" name="Line 198">
                <a:extLst>
                  <a:ext uri="{FF2B5EF4-FFF2-40B4-BE49-F238E27FC236}">
                    <a16:creationId xmlns:a16="http://schemas.microsoft.com/office/drawing/2014/main" id="{61CDE2CE-D44C-44AF-AA9F-9B45DC500611}"/>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8" name="Line 200">
                <a:extLst>
                  <a:ext uri="{FF2B5EF4-FFF2-40B4-BE49-F238E27FC236}">
                    <a16:creationId xmlns:a16="http://schemas.microsoft.com/office/drawing/2014/main" id="{B9315FB6-7EC2-4BCD-AD02-22A39463963C}"/>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9" name="Line 202">
                <a:extLst>
                  <a:ext uri="{FF2B5EF4-FFF2-40B4-BE49-F238E27FC236}">
                    <a16:creationId xmlns:a16="http://schemas.microsoft.com/office/drawing/2014/main" id="{81FE896A-4CF4-4FEC-B9C3-FC863B06360A}"/>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0" name="Line 204">
                <a:extLst>
                  <a:ext uri="{FF2B5EF4-FFF2-40B4-BE49-F238E27FC236}">
                    <a16:creationId xmlns:a16="http://schemas.microsoft.com/office/drawing/2014/main" id="{BD7DD4DD-C781-468A-9007-0D1D0C7E3A24}"/>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1" name="Line 206">
                <a:extLst>
                  <a:ext uri="{FF2B5EF4-FFF2-40B4-BE49-F238E27FC236}">
                    <a16:creationId xmlns:a16="http://schemas.microsoft.com/office/drawing/2014/main" id="{C4A2457B-7CF7-4D89-A8D4-E895231D621A}"/>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2" name="Line 208">
                <a:extLst>
                  <a:ext uri="{FF2B5EF4-FFF2-40B4-BE49-F238E27FC236}">
                    <a16:creationId xmlns:a16="http://schemas.microsoft.com/office/drawing/2014/main" id="{0BDD61AE-38BF-4280-A931-087A2BD5D05F}"/>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3" name="Line 210">
                <a:extLst>
                  <a:ext uri="{FF2B5EF4-FFF2-40B4-BE49-F238E27FC236}">
                    <a16:creationId xmlns:a16="http://schemas.microsoft.com/office/drawing/2014/main" id="{E4173E12-B134-4F0F-B28F-EB07F5CD853A}"/>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4" name="Line 212">
                <a:extLst>
                  <a:ext uri="{FF2B5EF4-FFF2-40B4-BE49-F238E27FC236}">
                    <a16:creationId xmlns:a16="http://schemas.microsoft.com/office/drawing/2014/main" id="{01B0E40A-221A-4F65-80DA-A9515F93FA9F}"/>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5" name="Line 214">
                <a:extLst>
                  <a:ext uri="{FF2B5EF4-FFF2-40B4-BE49-F238E27FC236}">
                    <a16:creationId xmlns:a16="http://schemas.microsoft.com/office/drawing/2014/main" id="{827CCD90-A07F-452D-AAEA-4AA00EDCA74E}"/>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6" name="Line 216">
                <a:extLst>
                  <a:ext uri="{FF2B5EF4-FFF2-40B4-BE49-F238E27FC236}">
                    <a16:creationId xmlns:a16="http://schemas.microsoft.com/office/drawing/2014/main" id="{35574CB8-EB8F-4306-9550-20D8EEE58578}"/>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7" name="Line 218">
                <a:extLst>
                  <a:ext uri="{FF2B5EF4-FFF2-40B4-BE49-F238E27FC236}">
                    <a16:creationId xmlns:a16="http://schemas.microsoft.com/office/drawing/2014/main" id="{5A1AAAA1-FF9B-4E97-B86C-FB8E3D762C1D}"/>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8" name="Line 220">
                <a:extLst>
                  <a:ext uri="{FF2B5EF4-FFF2-40B4-BE49-F238E27FC236}">
                    <a16:creationId xmlns:a16="http://schemas.microsoft.com/office/drawing/2014/main" id="{8385E408-0830-4B9B-84D3-C585AE95F1CF}"/>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9" name="Line 222">
                <a:extLst>
                  <a:ext uri="{FF2B5EF4-FFF2-40B4-BE49-F238E27FC236}">
                    <a16:creationId xmlns:a16="http://schemas.microsoft.com/office/drawing/2014/main" id="{F1CA636E-2580-49FB-B0FC-FC49EB366B45}"/>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0" name="Line 224">
                <a:extLst>
                  <a:ext uri="{FF2B5EF4-FFF2-40B4-BE49-F238E27FC236}">
                    <a16:creationId xmlns:a16="http://schemas.microsoft.com/office/drawing/2014/main" id="{521B31CE-8639-405E-AE8B-CFC62416335E}"/>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1" name="Line 226">
                <a:extLst>
                  <a:ext uri="{FF2B5EF4-FFF2-40B4-BE49-F238E27FC236}">
                    <a16:creationId xmlns:a16="http://schemas.microsoft.com/office/drawing/2014/main" id="{4D398F7C-424D-4279-9ABC-26B114685A17}"/>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2" name="Line 228">
                <a:extLst>
                  <a:ext uri="{FF2B5EF4-FFF2-40B4-BE49-F238E27FC236}">
                    <a16:creationId xmlns:a16="http://schemas.microsoft.com/office/drawing/2014/main" id="{2CB5F778-A0EB-4148-971F-6041907C7DF8}"/>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3" name="Line 146">
                <a:extLst>
                  <a:ext uri="{FF2B5EF4-FFF2-40B4-BE49-F238E27FC236}">
                    <a16:creationId xmlns:a16="http://schemas.microsoft.com/office/drawing/2014/main" id="{8CA4CE63-E1FA-468C-99F9-D45DA805B8A5}"/>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4" name="Line 204">
                <a:extLst>
                  <a:ext uri="{FF2B5EF4-FFF2-40B4-BE49-F238E27FC236}">
                    <a16:creationId xmlns:a16="http://schemas.microsoft.com/office/drawing/2014/main" id="{6ABE99F5-E441-4A77-AC24-294BCB749515}"/>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8" name="Group 7">
              <a:extLst>
                <a:ext uri="{FF2B5EF4-FFF2-40B4-BE49-F238E27FC236}">
                  <a16:creationId xmlns:a16="http://schemas.microsoft.com/office/drawing/2014/main" id="{47248AC6-FDA9-4465-99AD-1C38037FAF42}"/>
                </a:ext>
              </a:extLst>
            </p:cNvPr>
            <p:cNvGrpSpPr/>
            <p:nvPr userDrawn="1"/>
          </p:nvGrpSpPr>
          <p:grpSpPr bwMode="gray">
            <a:xfrm>
              <a:off x="0" y="6948152"/>
              <a:ext cx="12192000" cy="232538"/>
              <a:chOff x="0" y="-319423"/>
              <a:chExt cx="12192000" cy="232538"/>
            </a:xfrm>
          </p:grpSpPr>
          <p:sp>
            <p:nvSpPr>
              <p:cNvPr id="37" name="Line 146">
                <a:extLst>
                  <a:ext uri="{FF2B5EF4-FFF2-40B4-BE49-F238E27FC236}">
                    <a16:creationId xmlns:a16="http://schemas.microsoft.com/office/drawing/2014/main" id="{391AC017-F7B3-482C-B9FF-080FEC8A1C3A}"/>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8" name="Line 148">
                <a:extLst>
                  <a:ext uri="{FF2B5EF4-FFF2-40B4-BE49-F238E27FC236}">
                    <a16:creationId xmlns:a16="http://schemas.microsoft.com/office/drawing/2014/main" id="{44C04A24-E2EA-4BB8-881B-0B0365B90D40}"/>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9" name="Line 150">
                <a:extLst>
                  <a:ext uri="{FF2B5EF4-FFF2-40B4-BE49-F238E27FC236}">
                    <a16:creationId xmlns:a16="http://schemas.microsoft.com/office/drawing/2014/main" id="{8E8C7757-A0DD-460F-B13E-92782C3B373E}"/>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0" name="Line 152">
                <a:extLst>
                  <a:ext uri="{FF2B5EF4-FFF2-40B4-BE49-F238E27FC236}">
                    <a16:creationId xmlns:a16="http://schemas.microsoft.com/office/drawing/2014/main" id="{830CB472-A70F-47F3-B95D-48B38A5A9D18}"/>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1" name="Line 154">
                <a:extLst>
                  <a:ext uri="{FF2B5EF4-FFF2-40B4-BE49-F238E27FC236}">
                    <a16:creationId xmlns:a16="http://schemas.microsoft.com/office/drawing/2014/main" id="{3C762C92-DD4C-4B41-926A-176A91E42C91}"/>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2" name="Line 156">
                <a:extLst>
                  <a:ext uri="{FF2B5EF4-FFF2-40B4-BE49-F238E27FC236}">
                    <a16:creationId xmlns:a16="http://schemas.microsoft.com/office/drawing/2014/main" id="{958F2E5C-9A31-4EFB-A642-127791D7B35F}"/>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3" name="Line 158">
                <a:extLst>
                  <a:ext uri="{FF2B5EF4-FFF2-40B4-BE49-F238E27FC236}">
                    <a16:creationId xmlns:a16="http://schemas.microsoft.com/office/drawing/2014/main" id="{1DC31FA4-6FBB-4F59-B070-7D392B1C793A}"/>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4" name="Line 160">
                <a:extLst>
                  <a:ext uri="{FF2B5EF4-FFF2-40B4-BE49-F238E27FC236}">
                    <a16:creationId xmlns:a16="http://schemas.microsoft.com/office/drawing/2014/main" id="{47AB1C28-9206-4E3E-89EF-28E1F054D944}"/>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5" name="Line 162">
                <a:extLst>
                  <a:ext uri="{FF2B5EF4-FFF2-40B4-BE49-F238E27FC236}">
                    <a16:creationId xmlns:a16="http://schemas.microsoft.com/office/drawing/2014/main" id="{D9773AE6-E0C7-4C53-964A-0E7DA25DEEF3}"/>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6" name="Line 164">
                <a:extLst>
                  <a:ext uri="{FF2B5EF4-FFF2-40B4-BE49-F238E27FC236}">
                    <a16:creationId xmlns:a16="http://schemas.microsoft.com/office/drawing/2014/main" id="{C288FCB6-C596-4BDB-8EFD-4296C5D1D3D7}"/>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7" name="Line 166">
                <a:extLst>
                  <a:ext uri="{FF2B5EF4-FFF2-40B4-BE49-F238E27FC236}">
                    <a16:creationId xmlns:a16="http://schemas.microsoft.com/office/drawing/2014/main" id="{CEF72E1D-5E71-4246-83E8-F168C356F57A}"/>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8" name="Line 168">
                <a:extLst>
                  <a:ext uri="{FF2B5EF4-FFF2-40B4-BE49-F238E27FC236}">
                    <a16:creationId xmlns:a16="http://schemas.microsoft.com/office/drawing/2014/main" id="{A7A78EE4-83AC-4D6E-A2CB-A15C0569981B}"/>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9" name="Line 170">
                <a:extLst>
                  <a:ext uri="{FF2B5EF4-FFF2-40B4-BE49-F238E27FC236}">
                    <a16:creationId xmlns:a16="http://schemas.microsoft.com/office/drawing/2014/main" id="{9BC205B0-D4F4-4ADD-841E-E01B3A86205C}"/>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0" name="Line 172">
                <a:extLst>
                  <a:ext uri="{FF2B5EF4-FFF2-40B4-BE49-F238E27FC236}">
                    <a16:creationId xmlns:a16="http://schemas.microsoft.com/office/drawing/2014/main" id="{08255FBF-8D07-4D30-89FB-4D19C188BF15}"/>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1" name="Line 174">
                <a:extLst>
                  <a:ext uri="{FF2B5EF4-FFF2-40B4-BE49-F238E27FC236}">
                    <a16:creationId xmlns:a16="http://schemas.microsoft.com/office/drawing/2014/main" id="{88D44F5D-148C-4BE2-9DA7-71A4382AC5B8}"/>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2" name="Line 176">
                <a:extLst>
                  <a:ext uri="{FF2B5EF4-FFF2-40B4-BE49-F238E27FC236}">
                    <a16:creationId xmlns:a16="http://schemas.microsoft.com/office/drawing/2014/main" id="{2C24DEE7-8BBD-415E-8903-E1547A2637B2}"/>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3" name="Line 178">
                <a:extLst>
                  <a:ext uri="{FF2B5EF4-FFF2-40B4-BE49-F238E27FC236}">
                    <a16:creationId xmlns:a16="http://schemas.microsoft.com/office/drawing/2014/main" id="{0AF8060D-FC6E-4EAC-85C2-C8DDB7009D9E}"/>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4" name="Line 180">
                <a:extLst>
                  <a:ext uri="{FF2B5EF4-FFF2-40B4-BE49-F238E27FC236}">
                    <a16:creationId xmlns:a16="http://schemas.microsoft.com/office/drawing/2014/main" id="{B07EB7C3-18E1-4BE0-9FA8-C4B4CA4D7EEC}"/>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5" name="Line 182">
                <a:extLst>
                  <a:ext uri="{FF2B5EF4-FFF2-40B4-BE49-F238E27FC236}">
                    <a16:creationId xmlns:a16="http://schemas.microsoft.com/office/drawing/2014/main" id="{8D1006CD-9550-4E4C-BCFD-BE5FD8250908}"/>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6" name="Line 184">
                <a:extLst>
                  <a:ext uri="{FF2B5EF4-FFF2-40B4-BE49-F238E27FC236}">
                    <a16:creationId xmlns:a16="http://schemas.microsoft.com/office/drawing/2014/main" id="{6DC36F23-C2D2-44EF-BBB2-CFEB90A644E1}"/>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7" name="Line 186">
                <a:extLst>
                  <a:ext uri="{FF2B5EF4-FFF2-40B4-BE49-F238E27FC236}">
                    <a16:creationId xmlns:a16="http://schemas.microsoft.com/office/drawing/2014/main" id="{E393CB5A-0267-4164-9243-10E934F7F7EB}"/>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8" name="Line 188">
                <a:extLst>
                  <a:ext uri="{FF2B5EF4-FFF2-40B4-BE49-F238E27FC236}">
                    <a16:creationId xmlns:a16="http://schemas.microsoft.com/office/drawing/2014/main" id="{E7AA2782-4FBA-4FFB-ABF0-796679C8B485}"/>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9" name="Line 190">
                <a:extLst>
                  <a:ext uri="{FF2B5EF4-FFF2-40B4-BE49-F238E27FC236}">
                    <a16:creationId xmlns:a16="http://schemas.microsoft.com/office/drawing/2014/main" id="{8E7CBB06-6B2B-448A-BAE5-72177B5D2880}"/>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0" name="Line 192">
                <a:extLst>
                  <a:ext uri="{FF2B5EF4-FFF2-40B4-BE49-F238E27FC236}">
                    <a16:creationId xmlns:a16="http://schemas.microsoft.com/office/drawing/2014/main" id="{87C0755B-AB24-4F44-9AD8-4C8ABE3800C3}"/>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1" name="Line 194">
                <a:extLst>
                  <a:ext uri="{FF2B5EF4-FFF2-40B4-BE49-F238E27FC236}">
                    <a16:creationId xmlns:a16="http://schemas.microsoft.com/office/drawing/2014/main" id="{BD88D2A4-60F1-447E-93AB-3494D39C45F2}"/>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2" name="Line 196">
                <a:extLst>
                  <a:ext uri="{FF2B5EF4-FFF2-40B4-BE49-F238E27FC236}">
                    <a16:creationId xmlns:a16="http://schemas.microsoft.com/office/drawing/2014/main" id="{4CFCE280-1622-460F-AC36-E8CB0B026BB2}"/>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3" name="Line 198">
                <a:extLst>
                  <a:ext uri="{FF2B5EF4-FFF2-40B4-BE49-F238E27FC236}">
                    <a16:creationId xmlns:a16="http://schemas.microsoft.com/office/drawing/2014/main" id="{2243FA71-101F-49C0-96F2-81B10F5BFB9B}"/>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4" name="Line 200">
                <a:extLst>
                  <a:ext uri="{FF2B5EF4-FFF2-40B4-BE49-F238E27FC236}">
                    <a16:creationId xmlns:a16="http://schemas.microsoft.com/office/drawing/2014/main" id="{307ABF85-CE64-4BE1-B6F2-0C4D4DBF4ACB}"/>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5" name="Line 202">
                <a:extLst>
                  <a:ext uri="{FF2B5EF4-FFF2-40B4-BE49-F238E27FC236}">
                    <a16:creationId xmlns:a16="http://schemas.microsoft.com/office/drawing/2014/main" id="{A81AC63F-C775-4CF3-A6EA-82FBAF50BC16}"/>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6" name="Line 204">
                <a:extLst>
                  <a:ext uri="{FF2B5EF4-FFF2-40B4-BE49-F238E27FC236}">
                    <a16:creationId xmlns:a16="http://schemas.microsoft.com/office/drawing/2014/main" id="{BF5ADE56-EBA3-4AA0-9CD7-494C8EB21909}"/>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7" name="Line 206">
                <a:extLst>
                  <a:ext uri="{FF2B5EF4-FFF2-40B4-BE49-F238E27FC236}">
                    <a16:creationId xmlns:a16="http://schemas.microsoft.com/office/drawing/2014/main" id="{D6105A57-7601-4166-8A44-881F49394934}"/>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8" name="Line 208">
                <a:extLst>
                  <a:ext uri="{FF2B5EF4-FFF2-40B4-BE49-F238E27FC236}">
                    <a16:creationId xmlns:a16="http://schemas.microsoft.com/office/drawing/2014/main" id="{424D709B-73B9-4A1F-8F38-90F085C75493}"/>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9" name="Line 210">
                <a:extLst>
                  <a:ext uri="{FF2B5EF4-FFF2-40B4-BE49-F238E27FC236}">
                    <a16:creationId xmlns:a16="http://schemas.microsoft.com/office/drawing/2014/main" id="{51B48032-CC5A-4835-9AC3-68C8773AA655}"/>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0" name="Line 212">
                <a:extLst>
                  <a:ext uri="{FF2B5EF4-FFF2-40B4-BE49-F238E27FC236}">
                    <a16:creationId xmlns:a16="http://schemas.microsoft.com/office/drawing/2014/main" id="{3913B23A-28F3-4E87-9F52-416C5E52697D}"/>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1" name="Line 214">
                <a:extLst>
                  <a:ext uri="{FF2B5EF4-FFF2-40B4-BE49-F238E27FC236}">
                    <a16:creationId xmlns:a16="http://schemas.microsoft.com/office/drawing/2014/main" id="{B0D78C0E-43FC-4E51-AD1F-D8E527FE6B95}"/>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2" name="Line 216">
                <a:extLst>
                  <a:ext uri="{FF2B5EF4-FFF2-40B4-BE49-F238E27FC236}">
                    <a16:creationId xmlns:a16="http://schemas.microsoft.com/office/drawing/2014/main" id="{215B58C8-7BC4-4CF9-B177-33CC4177E8CF}"/>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3" name="Line 218">
                <a:extLst>
                  <a:ext uri="{FF2B5EF4-FFF2-40B4-BE49-F238E27FC236}">
                    <a16:creationId xmlns:a16="http://schemas.microsoft.com/office/drawing/2014/main" id="{0D8B220C-D293-4FD7-B904-D7BEA69FDAD9}"/>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4" name="Line 220">
                <a:extLst>
                  <a:ext uri="{FF2B5EF4-FFF2-40B4-BE49-F238E27FC236}">
                    <a16:creationId xmlns:a16="http://schemas.microsoft.com/office/drawing/2014/main" id="{9D5AB9B7-76D2-4059-9388-711F4705309F}"/>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5" name="Line 222">
                <a:extLst>
                  <a:ext uri="{FF2B5EF4-FFF2-40B4-BE49-F238E27FC236}">
                    <a16:creationId xmlns:a16="http://schemas.microsoft.com/office/drawing/2014/main" id="{ED8703E4-D087-4371-81C9-DE887BA0377F}"/>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6" name="Line 224">
                <a:extLst>
                  <a:ext uri="{FF2B5EF4-FFF2-40B4-BE49-F238E27FC236}">
                    <a16:creationId xmlns:a16="http://schemas.microsoft.com/office/drawing/2014/main" id="{4ECB6CB8-CC82-456F-A5D8-B45DDEF2D21C}"/>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7" name="Line 226">
                <a:extLst>
                  <a:ext uri="{FF2B5EF4-FFF2-40B4-BE49-F238E27FC236}">
                    <a16:creationId xmlns:a16="http://schemas.microsoft.com/office/drawing/2014/main" id="{D5DB0C71-776F-456D-BB5F-8917BC699695}"/>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8" name="Line 228">
                <a:extLst>
                  <a:ext uri="{FF2B5EF4-FFF2-40B4-BE49-F238E27FC236}">
                    <a16:creationId xmlns:a16="http://schemas.microsoft.com/office/drawing/2014/main" id="{530FB8F0-5032-4AC5-8DB3-4B0C898E7EE6}"/>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9" name="Line 146">
                <a:extLst>
                  <a:ext uri="{FF2B5EF4-FFF2-40B4-BE49-F238E27FC236}">
                    <a16:creationId xmlns:a16="http://schemas.microsoft.com/office/drawing/2014/main" id="{6F917F00-0114-4369-85B9-9E2A558A244F}"/>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0" name="Line 204">
                <a:extLst>
                  <a:ext uri="{FF2B5EF4-FFF2-40B4-BE49-F238E27FC236}">
                    <a16:creationId xmlns:a16="http://schemas.microsoft.com/office/drawing/2014/main" id="{4EDC5332-29C9-43E6-8B22-E97932F007BC}"/>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9" name="Group 8">
              <a:extLst>
                <a:ext uri="{FF2B5EF4-FFF2-40B4-BE49-F238E27FC236}">
                  <a16:creationId xmlns:a16="http://schemas.microsoft.com/office/drawing/2014/main" id="{0ADC1258-315D-471F-926B-799F0B2CCEEB}"/>
                </a:ext>
              </a:extLst>
            </p:cNvPr>
            <p:cNvGrpSpPr/>
            <p:nvPr userDrawn="1"/>
          </p:nvGrpSpPr>
          <p:grpSpPr bwMode="gray">
            <a:xfrm>
              <a:off x="12276481" y="0"/>
              <a:ext cx="240289" cy="6858000"/>
              <a:chOff x="-319714" y="0"/>
              <a:chExt cx="240289" cy="6858000"/>
            </a:xfrm>
          </p:grpSpPr>
          <p:sp>
            <p:nvSpPr>
              <p:cNvPr id="12" name="Line 230">
                <a:extLst>
                  <a:ext uri="{FF2B5EF4-FFF2-40B4-BE49-F238E27FC236}">
                    <a16:creationId xmlns:a16="http://schemas.microsoft.com/office/drawing/2014/main" id="{DE1B2705-1DF3-4A2A-A9A7-C886644C2118}"/>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 name="Line 232">
                <a:extLst>
                  <a:ext uri="{FF2B5EF4-FFF2-40B4-BE49-F238E27FC236}">
                    <a16:creationId xmlns:a16="http://schemas.microsoft.com/office/drawing/2014/main" id="{34EA7BDB-FF81-42C2-8521-561E0E00A764}"/>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 name="Line 234">
                <a:extLst>
                  <a:ext uri="{FF2B5EF4-FFF2-40B4-BE49-F238E27FC236}">
                    <a16:creationId xmlns:a16="http://schemas.microsoft.com/office/drawing/2014/main" id="{9AD31D77-3E3F-44A4-8BF4-53C1A82D83FD}"/>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5" name="Line 236">
                <a:extLst>
                  <a:ext uri="{FF2B5EF4-FFF2-40B4-BE49-F238E27FC236}">
                    <a16:creationId xmlns:a16="http://schemas.microsoft.com/office/drawing/2014/main" id="{0C5099C4-7B8B-483B-A3FA-0103505267DF}"/>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Line 238">
                <a:extLst>
                  <a:ext uri="{FF2B5EF4-FFF2-40B4-BE49-F238E27FC236}">
                    <a16:creationId xmlns:a16="http://schemas.microsoft.com/office/drawing/2014/main" id="{114E991C-0A41-493E-8F64-479EBA550403}"/>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Line 240">
                <a:extLst>
                  <a:ext uri="{FF2B5EF4-FFF2-40B4-BE49-F238E27FC236}">
                    <a16:creationId xmlns:a16="http://schemas.microsoft.com/office/drawing/2014/main" id="{7A7E4E9F-4424-4CC8-80AC-9AAC7C242D96}"/>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 name="Line 244">
                <a:extLst>
                  <a:ext uri="{FF2B5EF4-FFF2-40B4-BE49-F238E27FC236}">
                    <a16:creationId xmlns:a16="http://schemas.microsoft.com/office/drawing/2014/main" id="{055333F7-B77F-4FEA-86F6-4FAD902EEE7E}"/>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 name="Line 246">
                <a:extLst>
                  <a:ext uri="{FF2B5EF4-FFF2-40B4-BE49-F238E27FC236}">
                    <a16:creationId xmlns:a16="http://schemas.microsoft.com/office/drawing/2014/main" id="{2DFDE95C-EB71-4829-8543-362440EA9B07}"/>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 name="Line 250">
                <a:extLst>
                  <a:ext uri="{FF2B5EF4-FFF2-40B4-BE49-F238E27FC236}">
                    <a16:creationId xmlns:a16="http://schemas.microsoft.com/office/drawing/2014/main" id="{C1C0E95F-C78C-44E8-9A67-641CBDCD475F}"/>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 name="Line 252">
                <a:extLst>
                  <a:ext uri="{FF2B5EF4-FFF2-40B4-BE49-F238E27FC236}">
                    <a16:creationId xmlns:a16="http://schemas.microsoft.com/office/drawing/2014/main" id="{DE7C0931-C491-40C6-89C4-3CEAC6856B72}"/>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 name="Line 254">
                <a:extLst>
                  <a:ext uri="{FF2B5EF4-FFF2-40B4-BE49-F238E27FC236}">
                    <a16:creationId xmlns:a16="http://schemas.microsoft.com/office/drawing/2014/main" id="{CCE1C1E6-4F33-43EF-865F-2D4DE9503670}"/>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 name="Line 256">
                <a:extLst>
                  <a:ext uri="{FF2B5EF4-FFF2-40B4-BE49-F238E27FC236}">
                    <a16:creationId xmlns:a16="http://schemas.microsoft.com/office/drawing/2014/main" id="{D09B93B4-3C05-4F25-8CDA-4F34D9FFC160}"/>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 name="Line 258">
                <a:extLst>
                  <a:ext uri="{FF2B5EF4-FFF2-40B4-BE49-F238E27FC236}">
                    <a16:creationId xmlns:a16="http://schemas.microsoft.com/office/drawing/2014/main" id="{2AF755CC-2FFC-4B76-8BDF-97C6DBD4AF45}"/>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 name="Line 260">
                <a:extLst>
                  <a:ext uri="{FF2B5EF4-FFF2-40B4-BE49-F238E27FC236}">
                    <a16:creationId xmlns:a16="http://schemas.microsoft.com/office/drawing/2014/main" id="{2044C688-5A9B-4372-B5D4-955FBB26E121}"/>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 name="Line 262">
                <a:extLst>
                  <a:ext uri="{FF2B5EF4-FFF2-40B4-BE49-F238E27FC236}">
                    <a16:creationId xmlns:a16="http://schemas.microsoft.com/office/drawing/2014/main" id="{9C686BC5-7749-4142-A541-57F6B97766EE}"/>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 name="Line 264">
                <a:extLst>
                  <a:ext uri="{FF2B5EF4-FFF2-40B4-BE49-F238E27FC236}">
                    <a16:creationId xmlns:a16="http://schemas.microsoft.com/office/drawing/2014/main" id="{9FA655F9-3472-4505-BD61-136B9A460C7F}"/>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 name="Line 266">
                <a:extLst>
                  <a:ext uri="{FF2B5EF4-FFF2-40B4-BE49-F238E27FC236}">
                    <a16:creationId xmlns:a16="http://schemas.microsoft.com/office/drawing/2014/main" id="{EDFADCFE-5031-4911-996F-E3FF861FCA12}"/>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 name="Line 268">
                <a:extLst>
                  <a:ext uri="{FF2B5EF4-FFF2-40B4-BE49-F238E27FC236}">
                    <a16:creationId xmlns:a16="http://schemas.microsoft.com/office/drawing/2014/main" id="{E7337D11-079E-4694-9DD7-EC80B708DB36}"/>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0" name="Line 270">
                <a:extLst>
                  <a:ext uri="{FF2B5EF4-FFF2-40B4-BE49-F238E27FC236}">
                    <a16:creationId xmlns:a16="http://schemas.microsoft.com/office/drawing/2014/main" id="{CECADB7A-B1CD-4FD2-86BB-8990452E95EA}"/>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1" name="Line 272">
                <a:extLst>
                  <a:ext uri="{FF2B5EF4-FFF2-40B4-BE49-F238E27FC236}">
                    <a16:creationId xmlns:a16="http://schemas.microsoft.com/office/drawing/2014/main" id="{93E96941-85CE-4AD5-AE53-A852553352F7}"/>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2" name="Line 274">
                <a:extLst>
                  <a:ext uri="{FF2B5EF4-FFF2-40B4-BE49-F238E27FC236}">
                    <a16:creationId xmlns:a16="http://schemas.microsoft.com/office/drawing/2014/main" id="{F1297FCF-F318-451D-8CF4-C8FF19AD5E10}"/>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3" name="Line 276">
                <a:extLst>
                  <a:ext uri="{FF2B5EF4-FFF2-40B4-BE49-F238E27FC236}">
                    <a16:creationId xmlns:a16="http://schemas.microsoft.com/office/drawing/2014/main" id="{6B483D16-F2F6-4BE4-A8D0-5D6DA4D9C11B}"/>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4" name="Line 278">
                <a:extLst>
                  <a:ext uri="{FF2B5EF4-FFF2-40B4-BE49-F238E27FC236}">
                    <a16:creationId xmlns:a16="http://schemas.microsoft.com/office/drawing/2014/main" id="{0A2D2505-7DB5-41A0-B3BB-C39384987A63}"/>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5" name="Line 256">
                <a:extLst>
                  <a:ext uri="{FF2B5EF4-FFF2-40B4-BE49-F238E27FC236}">
                    <a16:creationId xmlns:a16="http://schemas.microsoft.com/office/drawing/2014/main" id="{CF713AE6-78A3-4965-AF92-F3C6E2DB0459}"/>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6" name="Line 234">
                <a:extLst>
                  <a:ext uri="{FF2B5EF4-FFF2-40B4-BE49-F238E27FC236}">
                    <a16:creationId xmlns:a16="http://schemas.microsoft.com/office/drawing/2014/main" id="{DFBC55C8-7429-4C1B-8498-40C812497AF8}"/>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152" name="Title 1">
            <a:extLst>
              <a:ext uri="{FF2B5EF4-FFF2-40B4-BE49-F238E27FC236}">
                <a16:creationId xmlns:a16="http://schemas.microsoft.com/office/drawing/2014/main" id="{BD55DD73-DE21-4DC2-9E75-525CD057BBFE}"/>
              </a:ext>
            </a:extLst>
          </p:cNvPr>
          <p:cNvSpPr>
            <a:spLocks noGrp="1"/>
          </p:cNvSpPr>
          <p:nvPr>
            <p:ph type="ctrTitle" hasCustomPrompt="1"/>
          </p:nvPr>
        </p:nvSpPr>
        <p:spPr bwMode="gray">
          <a:xfrm>
            <a:off x="283535" y="3978534"/>
            <a:ext cx="8506050" cy="1450716"/>
          </a:xfrm>
          <a:prstGeom prst="rect">
            <a:avLst/>
          </a:prstGeom>
          <a:solidFill>
            <a:schemeClr val="tx2"/>
          </a:solidFill>
        </p:spPr>
        <p:txBody>
          <a:bodyPr wrap="square" lIns="284400" tIns="251999" rIns="251999" bIns="251999" anchor="b" anchorCtr="0">
            <a:spAutoFit/>
          </a:bodyPr>
          <a:lstStyle>
            <a:lvl1pPr algn="l">
              <a:lnSpc>
                <a:spcPct val="85000"/>
              </a:lnSpc>
              <a:spcBef>
                <a:spcPts val="600"/>
              </a:spcBef>
              <a:defRPr sz="3600" b="1" kern="1100" baseline="0">
                <a:solidFill>
                  <a:schemeClr val="bg1"/>
                </a:solidFill>
              </a:defRPr>
            </a:lvl1pPr>
          </a:lstStyle>
          <a:p>
            <a:r>
              <a:rPr lang="nl-NL" dirty="0"/>
              <a:t>Klik om de presentatie titel aan te passen</a:t>
            </a:r>
            <a:endParaRPr lang="en-GB" dirty="0"/>
          </a:p>
        </p:txBody>
      </p:sp>
      <p:sp>
        <p:nvSpPr>
          <p:cNvPr id="153" name="Text Placeholder 10">
            <a:extLst>
              <a:ext uri="{FF2B5EF4-FFF2-40B4-BE49-F238E27FC236}">
                <a16:creationId xmlns:a16="http://schemas.microsoft.com/office/drawing/2014/main" id="{B726F0E7-23C0-40F9-93D2-60E17E5C88D4}"/>
              </a:ext>
            </a:extLst>
          </p:cNvPr>
          <p:cNvSpPr>
            <a:spLocks noGrp="1"/>
          </p:cNvSpPr>
          <p:nvPr>
            <p:ph type="body" sz="quarter" idx="10" hasCustomPrompt="1"/>
          </p:nvPr>
        </p:nvSpPr>
        <p:spPr bwMode="gray">
          <a:xfrm>
            <a:off x="283534" y="5724331"/>
            <a:ext cx="4820075" cy="345013"/>
          </a:xfrm>
          <a:prstGeom prst="rect">
            <a:avLst/>
          </a:prstGeom>
          <a:solidFill>
            <a:schemeClr val="accent2"/>
          </a:solidFill>
        </p:spPr>
        <p:txBody>
          <a:bodyPr lIns="284400" tIns="72000" rIns="108000" bIns="72000" anchor="t" anchorCtr="0">
            <a:spAutoFit/>
          </a:bodyPr>
          <a:lstStyle>
            <a:lvl1pPr marL="0" indent="0" algn="l">
              <a:spcAft>
                <a:spcPts val="0"/>
              </a:spcAft>
              <a:buNone/>
              <a:defRPr sz="1300">
                <a:solidFill>
                  <a:schemeClr val="bg1"/>
                </a:solidFill>
              </a:defRPr>
            </a:lvl1pPr>
          </a:lstStyle>
          <a:p>
            <a:pPr lvl="0"/>
            <a:r>
              <a:rPr lang="nl-NL" dirty="0"/>
              <a:t>Presentator informatie</a:t>
            </a:r>
          </a:p>
        </p:txBody>
      </p:sp>
      <p:sp>
        <p:nvSpPr>
          <p:cNvPr id="156" name="Content Placeholder 1">
            <a:extLst>
              <a:ext uri="{FF2B5EF4-FFF2-40B4-BE49-F238E27FC236}">
                <a16:creationId xmlns:a16="http://schemas.microsoft.com/office/drawing/2014/main" id="{1F6CE2D0-BC08-4306-BCF8-C5AB0D96BB84}"/>
              </a:ext>
            </a:extLst>
          </p:cNvPr>
          <p:cNvSpPr txBox="1">
            <a:spLocks/>
          </p:cNvSpPr>
          <p:nvPr userDrawn="1"/>
        </p:nvSpPr>
        <p:spPr bwMode="gray">
          <a:xfrm>
            <a:off x="-3164400" y="2"/>
            <a:ext cx="2804400" cy="4571998"/>
          </a:xfrm>
          <a:prstGeom prst="rect">
            <a:avLst/>
          </a:prstGeom>
        </p:spPr>
        <p:txBody>
          <a:bodyPr lIns="0" tIns="0" rIns="0" bIns="0"/>
          <a:lstStyle>
            <a:lvl1pPr marL="0" indent="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None/>
              <a:defRPr sz="2400" b="0" kern="1200">
                <a:solidFill>
                  <a:schemeClr val="accent2"/>
                </a:solidFill>
                <a:latin typeface="+mj-lt"/>
                <a:ea typeface="+mn-ea"/>
                <a:cs typeface="+mn-cs"/>
              </a:defRPr>
            </a:lvl1pPr>
            <a:lvl2pPr marL="0" indent="0" algn="l" defTabSz="685800" rtl="0" eaLnBrk="1" latinLnBrk="0" hangingPunct="1">
              <a:lnSpc>
                <a:spcPct val="101000"/>
              </a:lnSpc>
              <a:spcBef>
                <a:spcPts val="0"/>
              </a:spcBef>
              <a:spcAft>
                <a:spcPts val="0"/>
              </a:spcAft>
              <a:buClr>
                <a:schemeClr val="accent2"/>
              </a:buClr>
              <a:buFont typeface="Nuon Matthew Light" panose="02000506040000020004" pitchFamily="50" charset="0"/>
              <a:buNone/>
              <a:defRPr sz="2400" b="0" kern="1200">
                <a:solidFill>
                  <a:schemeClr val="tx1"/>
                </a:solidFill>
                <a:latin typeface="+mn-lt"/>
                <a:ea typeface="+mn-ea"/>
                <a:cs typeface="+mn-cs"/>
              </a:defRPr>
            </a:lvl2pPr>
            <a:lvl3pPr marL="216000" indent="-21600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Char char="•"/>
              <a:defRPr sz="2400" b="0" kern="1200">
                <a:solidFill>
                  <a:schemeClr val="tx1"/>
                </a:solidFill>
                <a:latin typeface="+mn-lt"/>
                <a:ea typeface="+mn-ea"/>
                <a:cs typeface="+mn-cs"/>
              </a:defRPr>
            </a:lvl3pPr>
            <a:lvl4pPr marL="432000" indent="-216000" algn="l" defTabSz="685800" rtl="0" eaLnBrk="1" latinLnBrk="0" hangingPunct="1">
              <a:lnSpc>
                <a:spcPct val="101000"/>
              </a:lnSpc>
              <a:spcBef>
                <a:spcPts val="1500"/>
              </a:spcBef>
              <a:spcAft>
                <a:spcPts val="0"/>
              </a:spcAft>
              <a:buClr>
                <a:schemeClr val="accent2"/>
              </a:buClr>
              <a:buFont typeface="Nuon Matthew Light" panose="02000506040000020004" pitchFamily="50" charset="0"/>
              <a:buChar char="•"/>
              <a:defRPr sz="2400" b="0" kern="1200">
                <a:solidFill>
                  <a:schemeClr val="tx1"/>
                </a:solidFill>
                <a:latin typeface="+mn-lt"/>
                <a:ea typeface="+mn-ea"/>
                <a:cs typeface="+mn-cs"/>
              </a:defRPr>
            </a:lvl4pPr>
            <a:lvl5pPr marL="684000" indent="-216000" algn="l" defTabSz="685800" rtl="0" eaLnBrk="1" latinLnBrk="0" hangingPunct="1">
              <a:lnSpc>
                <a:spcPct val="101000"/>
              </a:lnSpc>
              <a:spcBef>
                <a:spcPts val="1500"/>
              </a:spcBef>
              <a:spcAft>
                <a:spcPts val="0"/>
              </a:spcAft>
              <a:buClr>
                <a:schemeClr val="accent3"/>
              </a:buClr>
              <a:buFont typeface="Nuon Matthew Light" panose="02000506040000020004" pitchFamily="50" charset="0"/>
              <a:buChar char="•"/>
              <a:defRPr sz="2400" b="0" kern="1200">
                <a:solidFill>
                  <a:schemeClr val="tx1"/>
                </a:solidFill>
                <a:latin typeface="+mn-lt"/>
                <a:ea typeface="+mn-ea"/>
                <a:cs typeface="+mn-cs"/>
              </a:defRPr>
            </a:lvl5pPr>
            <a:lvl6pPr marL="936000" indent="-216000" algn="l" defTabSz="685800" rtl="0" eaLnBrk="1" latinLnBrk="0" hangingPunct="1">
              <a:lnSpc>
                <a:spcPct val="101000"/>
              </a:lnSpc>
              <a:spcBef>
                <a:spcPts val="1500"/>
              </a:spcBef>
              <a:spcAft>
                <a:spcPts val="0"/>
              </a:spcAft>
              <a:buClr>
                <a:schemeClr val="accent4"/>
              </a:buClr>
              <a:buFont typeface="Arial" panose="020B0604020202020204" pitchFamily="34" charset="0"/>
              <a:buChar char="•"/>
              <a:defRPr sz="2400" kern="1200">
                <a:solidFill>
                  <a:schemeClr val="tx1"/>
                </a:solidFill>
                <a:latin typeface="+mn-lt"/>
                <a:ea typeface="+mn-ea"/>
                <a:cs typeface="+mn-cs"/>
              </a:defRPr>
            </a:lvl6pPr>
            <a:lvl7pPr marL="1224000" indent="-216000" algn="l" defTabSz="685800" rtl="0" eaLnBrk="1" latinLnBrk="0" hangingPunct="1">
              <a:lnSpc>
                <a:spcPct val="101000"/>
              </a:lnSpc>
              <a:spcBef>
                <a:spcPts val="1500"/>
              </a:spcBef>
              <a:spcAft>
                <a:spcPts val="0"/>
              </a:spcAft>
              <a:buClr>
                <a:schemeClr val="accent5"/>
              </a:buClr>
              <a:buFont typeface="Arial" panose="020B0604020202020204" pitchFamily="34" charset="0"/>
              <a:buChar char="•"/>
              <a:defRPr sz="2400" kern="1200">
                <a:solidFill>
                  <a:schemeClr val="tx1"/>
                </a:solidFill>
                <a:latin typeface="+mn-lt"/>
                <a:ea typeface="+mn-ea"/>
                <a:cs typeface="+mn-cs"/>
              </a:defRPr>
            </a:lvl7pPr>
            <a:lvl8pPr marL="1476000" indent="-216000" algn="l" defTabSz="685800" rtl="0" eaLnBrk="1" latinLnBrk="0" hangingPunct="1">
              <a:lnSpc>
                <a:spcPct val="101000"/>
              </a:lnSpc>
              <a:spcBef>
                <a:spcPts val="1500"/>
              </a:spcBef>
              <a:spcAft>
                <a:spcPts val="0"/>
              </a:spcAft>
              <a:buClr>
                <a:schemeClr val="accent6"/>
              </a:buClr>
              <a:buFont typeface="Arial" panose="020B0604020202020204" pitchFamily="34" charset="0"/>
              <a:buChar char="•"/>
              <a:defRPr sz="2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nl-NL" sz="1100" b="1">
                <a:solidFill>
                  <a:schemeClr val="tx1"/>
                </a:solidFill>
              </a:rPr>
              <a:t>Gebruik van afbeeldingen als achtergrond</a:t>
            </a:r>
          </a:p>
          <a:p>
            <a:pPr algn="l">
              <a:spcBef>
                <a:spcPts val="0"/>
              </a:spcBef>
            </a:pPr>
            <a:endParaRPr lang="nl-NL" sz="1100" b="1">
              <a:solidFill>
                <a:schemeClr val="tx1"/>
              </a:solidFill>
            </a:endParaRPr>
          </a:p>
          <a:p>
            <a:pPr marL="171450" indent="-171450" algn="l">
              <a:spcBef>
                <a:spcPts val="0"/>
              </a:spcBef>
              <a:buFont typeface="Arial" panose="020B0604020202020204" pitchFamily="34" charset="0"/>
              <a:buChar char="•"/>
            </a:pPr>
            <a:r>
              <a:rPr lang="nl-NL" sz="1100" b="0">
                <a:solidFill>
                  <a:schemeClr val="tx1"/>
                </a:solidFill>
              </a:rPr>
              <a:t>Klik op het grijze afbeeldingsveld</a:t>
            </a:r>
          </a:p>
          <a:p>
            <a:pPr marL="171450" indent="-171450" algn="l">
              <a:spcBef>
                <a:spcPts val="0"/>
              </a:spcBef>
              <a:buFont typeface="Arial" panose="020B0604020202020204" pitchFamily="34" charset="0"/>
              <a:buChar char="•"/>
            </a:pPr>
            <a:r>
              <a:rPr lang="nl-NL" sz="1100" b="0">
                <a:solidFill>
                  <a:schemeClr val="tx1"/>
                </a:solidFill>
              </a:rPr>
              <a:t>Ga nu naar </a:t>
            </a:r>
            <a:r>
              <a:rPr lang="nl-NL" sz="1100" b="1">
                <a:solidFill>
                  <a:schemeClr val="tx1"/>
                </a:solidFill>
              </a:rPr>
              <a:t>‘Invoegen’ </a:t>
            </a:r>
            <a:r>
              <a:rPr lang="nl-NL" sz="1100" b="0">
                <a:solidFill>
                  <a:schemeClr val="tx1"/>
                </a:solidFill>
              </a:rPr>
              <a:t>en kies </a:t>
            </a:r>
            <a:r>
              <a:rPr lang="nl-NL" sz="1100" b="1">
                <a:solidFill>
                  <a:schemeClr val="tx1"/>
                </a:solidFill>
              </a:rPr>
              <a:t>‘Afbeeldingen’</a:t>
            </a:r>
            <a:r>
              <a:rPr lang="nl-NL" sz="1100" b="0">
                <a:solidFill>
                  <a:schemeClr val="tx1"/>
                </a:solidFill>
              </a:rPr>
              <a:t>. </a:t>
            </a:r>
          </a:p>
          <a:p>
            <a:pPr marL="171450" indent="-171450" algn="l">
              <a:spcBef>
                <a:spcPts val="0"/>
              </a:spcBef>
              <a:buFont typeface="Arial" panose="020B0604020202020204" pitchFamily="34" charset="0"/>
              <a:buChar char="•"/>
            </a:pPr>
            <a:r>
              <a:rPr lang="nl-NL" sz="1100" b="0">
                <a:solidFill>
                  <a:schemeClr val="tx1"/>
                </a:solidFill>
              </a:rPr>
              <a:t>Kies een afbeelding, klik op </a:t>
            </a:r>
            <a:r>
              <a:rPr lang="nl-NL" sz="1100" b="1">
                <a:solidFill>
                  <a:schemeClr val="tx1"/>
                </a:solidFill>
              </a:rPr>
              <a:t>‘Invoegen’ </a:t>
            </a:r>
            <a:r>
              <a:rPr lang="nl-NL" sz="1100" b="0">
                <a:solidFill>
                  <a:schemeClr val="tx1"/>
                </a:solidFill>
              </a:rPr>
              <a:t>en de afbeelding wordt geplaatst.</a:t>
            </a:r>
          </a:p>
          <a:p>
            <a:pPr marL="171450" indent="-171450" algn="l">
              <a:spcBef>
                <a:spcPts val="0"/>
              </a:spcBef>
              <a:buFont typeface="Arial" panose="020B0604020202020204" pitchFamily="34" charset="0"/>
              <a:buChar char="•"/>
            </a:pPr>
            <a:r>
              <a:rPr lang="nl-NL" sz="1100" b="0">
                <a:solidFill>
                  <a:schemeClr val="tx1"/>
                </a:solidFill>
              </a:rPr>
              <a:t>Wil je een uitsnede maken, selecteer dan de foto door erop te klikken en gebruik de crop- functie onder </a:t>
            </a:r>
            <a:r>
              <a:rPr lang="nl-NL" sz="1100" b="1">
                <a:solidFill>
                  <a:schemeClr val="tx1"/>
                </a:solidFill>
              </a:rPr>
              <a:t>‘Opmaak’/’Bijsnijden’</a:t>
            </a:r>
            <a:r>
              <a:rPr lang="nl-NL" sz="1100" b="0">
                <a:solidFill>
                  <a:schemeClr val="tx1"/>
                </a:solidFill>
              </a:rPr>
              <a:t>.</a:t>
            </a:r>
          </a:p>
          <a:p>
            <a:pPr marL="171450" indent="-171450" algn="l">
              <a:spcBef>
                <a:spcPts val="0"/>
              </a:spcBef>
              <a:buFont typeface="Arial" panose="020B0604020202020204" pitchFamily="34" charset="0"/>
              <a:buChar char="•"/>
            </a:pPr>
            <a:endParaRPr lang="nl-NL" sz="1100" b="0">
              <a:solidFill>
                <a:schemeClr val="tx1"/>
              </a:solidFill>
            </a:endParaRPr>
          </a:p>
          <a:p>
            <a:pPr marL="171450" marR="0" indent="-171450" algn="l" defTabSz="68580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r>
              <a:rPr lang="nl-NL" sz="1100" b="0">
                <a:solidFill>
                  <a:schemeClr val="tx1"/>
                </a:solidFill>
              </a:rPr>
              <a:t>Foto’s kun je kiezen uit de</a:t>
            </a:r>
            <a:r>
              <a:rPr lang="nl-NL" sz="1100" b="0" baseline="0">
                <a:solidFill>
                  <a:schemeClr val="tx1"/>
                </a:solidFill>
              </a:rPr>
              <a:t> </a:t>
            </a:r>
            <a:r>
              <a:rPr lang="nl-NL" sz="1100" b="1" baseline="0">
                <a:solidFill>
                  <a:schemeClr val="tx1"/>
                </a:solidFill>
              </a:rPr>
              <a:t>Mediabank in het UWV Communicatieportaal</a:t>
            </a:r>
            <a:r>
              <a:rPr lang="nl-NL" sz="1100" b="0" baseline="0">
                <a:solidFill>
                  <a:schemeClr val="tx1"/>
                </a:solidFill>
              </a:rPr>
              <a:t>. Deze foto’s zijn van hoge kwaliteit en hiervan is het intellectueel eigendom geregeld. </a:t>
            </a:r>
            <a:br>
              <a:rPr lang="nl-NL" sz="1100" b="0" baseline="0">
                <a:solidFill>
                  <a:schemeClr val="tx1"/>
                </a:solidFill>
              </a:rPr>
            </a:br>
            <a:r>
              <a:rPr lang="nl-NL" sz="1100" b="0" baseline="0">
                <a:solidFill>
                  <a:schemeClr val="tx1"/>
                </a:solidFill>
              </a:rPr>
              <a:t/>
            </a:r>
            <a:br>
              <a:rPr lang="nl-NL" sz="1100" b="0" baseline="0">
                <a:solidFill>
                  <a:schemeClr val="tx1"/>
                </a:solidFill>
              </a:rPr>
            </a:br>
            <a:r>
              <a:rPr lang="nl-NL" sz="1100" b="0">
                <a:solidFill>
                  <a:schemeClr val="tx1"/>
                </a:solidFill>
                <a:hlinkClick r:id="rId3"/>
              </a:rPr>
              <a:t>https://communicatieportaal.uwv.nl/modules/product/mediabank/default/?ItemId=3219</a:t>
            </a:r>
            <a:endParaRPr lang="nl-NL" sz="1100" b="0">
              <a:solidFill>
                <a:schemeClr val="tx1"/>
              </a:solidFill>
            </a:endParaRPr>
          </a:p>
          <a:p>
            <a:pPr marL="171450" marR="0" indent="-171450" algn="l" defTabSz="68580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endParaRPr lang="nl-NL" sz="1100" b="0">
              <a:solidFill>
                <a:schemeClr val="tx1"/>
              </a:solidFill>
            </a:endParaRPr>
          </a:p>
          <a:p>
            <a:pPr marL="171450" marR="0" indent="-171450" algn="l" defTabSz="68580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endParaRPr lang="nl-NL" sz="1100" b="0" dirty="0">
              <a:solidFill>
                <a:schemeClr val="tx1"/>
              </a:solidFill>
            </a:endParaRPr>
          </a:p>
        </p:txBody>
      </p:sp>
    </p:spTree>
    <p:extLst>
      <p:ext uri="{BB962C8B-B14F-4D97-AF65-F5344CB8AC3E}">
        <p14:creationId xmlns:p14="http://schemas.microsoft.com/office/powerpoint/2010/main" val="1520021459"/>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bg>
      <p:bgPr>
        <a:solidFill>
          <a:schemeClr val="bg1"/>
        </a:solidFill>
        <a:effectLst/>
      </p:bgPr>
    </p:bg>
    <p:spTree>
      <p:nvGrpSpPr>
        <p:cNvPr id="1" name=""/>
        <p:cNvGrpSpPr/>
        <p:nvPr/>
      </p:nvGrpSpPr>
      <p:grpSpPr>
        <a:xfrm>
          <a:off x="0" y="0"/>
          <a:ext cx="0" cy="0"/>
          <a:chOff x="0" y="0"/>
          <a:chExt cx="0" cy="0"/>
        </a:xfrm>
      </p:grpSpPr>
      <p:sp>
        <p:nvSpPr>
          <p:cNvPr id="163" name="Text Placeholder 3">
            <a:extLst>
              <a:ext uri="{FF2B5EF4-FFF2-40B4-BE49-F238E27FC236}">
                <a16:creationId xmlns:a16="http://schemas.microsoft.com/office/drawing/2014/main" id="{BFF98558-5884-4779-A660-F7338CAAF7CE}"/>
              </a:ext>
            </a:extLst>
          </p:cNvPr>
          <p:cNvSpPr txBox="1">
            <a:spLocks/>
          </p:cNvSpPr>
          <p:nvPr userDrawn="1"/>
        </p:nvSpPr>
        <p:spPr bwMode="gray">
          <a:xfrm>
            <a:off x="11047668" y="6285600"/>
            <a:ext cx="572400" cy="572400"/>
          </a:xfrm>
          <a:prstGeom prst="rect">
            <a:avLst/>
          </a:prstGeom>
          <a:blipFill>
            <a:blip r:embed="rId2"/>
            <a:stretch>
              <a:fillRect/>
            </a:stretch>
          </a:blipFill>
          <a:ln>
            <a:solidFill>
              <a:srgbClr val="0078D2"/>
            </a:solidFill>
          </a:ln>
        </p:spPr>
        <p:txBody>
          <a:bodyPr/>
          <a:lstStyle>
            <a:lvl1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lang="nl-NL" sz="1200" kern="1200" dirty="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r>
              <a:rPr lang="en-US"/>
              <a:t>    </a:t>
            </a:r>
          </a:p>
        </p:txBody>
      </p:sp>
      <p:sp>
        <p:nvSpPr>
          <p:cNvPr id="164" name="Picture Placeholder 163">
            <a:extLst>
              <a:ext uri="{FF2B5EF4-FFF2-40B4-BE49-F238E27FC236}">
                <a16:creationId xmlns:a16="http://schemas.microsoft.com/office/drawing/2014/main" id="{A606E928-CA9F-41D1-907A-E43074D18D69}"/>
              </a:ext>
            </a:extLst>
          </p:cNvPr>
          <p:cNvSpPr>
            <a:spLocks noGrp="1"/>
          </p:cNvSpPr>
          <p:nvPr>
            <p:ph type="pic" sz="quarter" idx="17" hasCustomPrompt="1"/>
          </p:nvPr>
        </p:nvSpPr>
        <p:spPr bwMode="gray">
          <a:xfrm>
            <a:off x="6234000" y="3"/>
            <a:ext cx="5958000" cy="6857995"/>
          </a:xfrm>
          <a:custGeom>
            <a:avLst/>
            <a:gdLst>
              <a:gd name="connsiteX0" fmla="*/ 0 w 5958000"/>
              <a:gd name="connsiteY0" fmla="*/ 0 h 6857995"/>
              <a:gd name="connsiteX1" fmla="*/ 5958000 w 5958000"/>
              <a:gd name="connsiteY1" fmla="*/ 0 h 6857995"/>
              <a:gd name="connsiteX2" fmla="*/ 5958000 w 5958000"/>
              <a:gd name="connsiteY2" fmla="*/ 6857995 h 6857995"/>
              <a:gd name="connsiteX3" fmla="*/ 5386068 w 5958000"/>
              <a:gd name="connsiteY3" fmla="*/ 6857995 h 6857995"/>
              <a:gd name="connsiteX4" fmla="*/ 5386068 w 5958000"/>
              <a:gd name="connsiteY4" fmla="*/ 6285596 h 6857995"/>
              <a:gd name="connsiteX5" fmla="*/ 4813668 w 5958000"/>
              <a:gd name="connsiteY5" fmla="*/ 6285596 h 6857995"/>
              <a:gd name="connsiteX6" fmla="*/ 4813668 w 5958000"/>
              <a:gd name="connsiteY6" fmla="*/ 6857995 h 6857995"/>
              <a:gd name="connsiteX7" fmla="*/ 0 w 5958000"/>
              <a:gd name="connsiteY7"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8000" h="6857995">
                <a:moveTo>
                  <a:pt x="0" y="0"/>
                </a:moveTo>
                <a:lnTo>
                  <a:pt x="5958000" y="0"/>
                </a:lnTo>
                <a:lnTo>
                  <a:pt x="5958000" y="6857995"/>
                </a:lnTo>
                <a:lnTo>
                  <a:pt x="5386068" y="6857995"/>
                </a:lnTo>
                <a:lnTo>
                  <a:pt x="5386068" y="6285596"/>
                </a:lnTo>
                <a:lnTo>
                  <a:pt x="4813668" y="6285596"/>
                </a:lnTo>
                <a:lnTo>
                  <a:pt x="4813668" y="6857995"/>
                </a:lnTo>
                <a:lnTo>
                  <a:pt x="0" y="6857995"/>
                </a:lnTo>
                <a:close/>
              </a:path>
            </a:pathLst>
          </a:custGeom>
          <a:solidFill>
            <a:srgbClr val="CCCCCC"/>
          </a:solidFill>
        </p:spPr>
        <p:txBody>
          <a:bodyPr wrap="square" lIns="0" tIns="0" rIns="0" bIns="1476000" anchor="ctr" anchorCtr="0">
            <a:noAutofit/>
          </a:bodyPr>
          <a:lstStyle>
            <a:lvl1pPr marL="0" indent="0" algn="ctr">
              <a:spcAft>
                <a:spcPts val="0"/>
              </a:spcAft>
              <a:buNone/>
              <a:defRPr/>
            </a:lvl1pPr>
          </a:lstStyle>
          <a:p>
            <a:r>
              <a:rPr lang="nl-NL"/>
              <a:t>Klik om foto toe te voegen.</a:t>
            </a:r>
            <a:br>
              <a:rPr lang="nl-NL"/>
            </a:br>
            <a:r>
              <a:rPr lang="nl-NL"/>
              <a:t>Foto’s kun je kiezen uit de Mediabank in het UWV Communicatieportaal. </a:t>
            </a:r>
            <a:endParaRPr lang="nl-NL" dirty="0"/>
          </a:p>
        </p:txBody>
      </p:sp>
      <p:sp>
        <p:nvSpPr>
          <p:cNvPr id="19" name="Content Placeholder 8">
            <a:extLst>
              <a:ext uri="{FF2B5EF4-FFF2-40B4-BE49-F238E27FC236}">
                <a16:creationId xmlns:a16="http://schemas.microsoft.com/office/drawing/2014/main" id="{6962ED52-3B89-4B31-B08C-CFF4417F8A1A}"/>
              </a:ext>
            </a:extLst>
          </p:cNvPr>
          <p:cNvSpPr>
            <a:spLocks noGrp="1"/>
          </p:cNvSpPr>
          <p:nvPr>
            <p:ph sz="quarter" idx="14" hasCustomPrompt="1"/>
          </p:nvPr>
        </p:nvSpPr>
        <p:spPr bwMode="gray">
          <a:xfrm>
            <a:off x="571500" y="1531939"/>
            <a:ext cx="5382000" cy="4573586"/>
          </a:xfrm>
        </p:spPr>
        <p:txBody>
          <a:bodyPr/>
          <a:lstStyle>
            <a:lvl1pPr>
              <a:defRPr/>
            </a:lvl1pPr>
            <a:lvl2pPr>
              <a:defRPr/>
            </a:lvl2pPr>
            <a:lvl3pPr>
              <a:defRPr/>
            </a:lvl3pPr>
            <a:lvl4pPr>
              <a:defRPr/>
            </a:lvl4pPr>
            <a:lvl5pPr>
              <a:defRPr/>
            </a:lvl5pPr>
          </a:lstStyle>
          <a:p>
            <a:pPr lvl="0"/>
            <a:r>
              <a:rPr lang="en-US" dirty="0" err="1"/>
              <a:t>Niveau</a:t>
            </a:r>
            <a:r>
              <a:rPr lang="en-US" dirty="0"/>
              <a:t> 1</a:t>
            </a:r>
          </a:p>
          <a:p>
            <a:pPr lvl="1"/>
            <a:r>
              <a:rPr lang="en-US" dirty="0" err="1"/>
              <a:t>Niveau</a:t>
            </a:r>
            <a:r>
              <a:rPr lang="en-US" dirty="0"/>
              <a:t> 2</a:t>
            </a:r>
          </a:p>
          <a:p>
            <a:pPr lvl="2"/>
            <a:r>
              <a:rPr lang="en-US" dirty="0" err="1"/>
              <a:t>Niveau</a:t>
            </a:r>
            <a:r>
              <a:rPr lang="en-US" dirty="0"/>
              <a:t> 3</a:t>
            </a:r>
          </a:p>
          <a:p>
            <a:pPr lvl="3"/>
            <a:r>
              <a:rPr lang="en-US" dirty="0" err="1"/>
              <a:t>Niveau</a:t>
            </a:r>
            <a:r>
              <a:rPr lang="en-US" dirty="0"/>
              <a:t> 4</a:t>
            </a:r>
          </a:p>
          <a:p>
            <a:pPr lvl="4"/>
            <a:r>
              <a:rPr lang="en-US" dirty="0" err="1"/>
              <a:t>Niveau</a:t>
            </a:r>
            <a:r>
              <a:rPr lang="en-US" dirty="0"/>
              <a:t> 5</a:t>
            </a:r>
            <a:endParaRPr lang="en-GB" dirty="0"/>
          </a:p>
        </p:txBody>
      </p:sp>
      <p:sp>
        <p:nvSpPr>
          <p:cNvPr id="3" name="Title 2">
            <a:extLst>
              <a:ext uri="{FF2B5EF4-FFF2-40B4-BE49-F238E27FC236}">
                <a16:creationId xmlns:a16="http://schemas.microsoft.com/office/drawing/2014/main" id="{29D07D11-4859-4E21-964B-B61752A83EF5}"/>
              </a:ext>
            </a:extLst>
          </p:cNvPr>
          <p:cNvSpPr>
            <a:spLocks noGrp="1"/>
          </p:cNvSpPr>
          <p:nvPr>
            <p:ph type="title" hasCustomPrompt="1"/>
          </p:nvPr>
        </p:nvSpPr>
        <p:spPr bwMode="gray">
          <a:xfrm>
            <a:off x="571500" y="285752"/>
            <a:ext cx="5382000" cy="1238248"/>
          </a:xfrm>
        </p:spPr>
        <p:txBody>
          <a:bodyPr/>
          <a:lstStyle>
            <a:lvl1pPr>
              <a:defRPr/>
            </a:lvl1pPr>
          </a:lstStyle>
          <a:p>
            <a:r>
              <a:rPr lang="nl-NL" dirty="0"/>
              <a:t>Klik om de titel aan te passen</a:t>
            </a:r>
          </a:p>
        </p:txBody>
      </p:sp>
      <p:sp>
        <p:nvSpPr>
          <p:cNvPr id="4" name="Footer Placeholder 3">
            <a:extLst>
              <a:ext uri="{FF2B5EF4-FFF2-40B4-BE49-F238E27FC236}">
                <a16:creationId xmlns:a16="http://schemas.microsoft.com/office/drawing/2014/main" id="{BCE21273-48D4-4CD3-97E4-B10DD76EAD5C}"/>
              </a:ext>
            </a:extLst>
          </p:cNvPr>
          <p:cNvSpPr>
            <a:spLocks noGrp="1"/>
          </p:cNvSpPr>
          <p:nvPr>
            <p:ph type="ftr" sz="quarter" idx="19"/>
          </p:nvPr>
        </p:nvSpPr>
        <p:spPr bwMode="gray"/>
        <p:txBody>
          <a:bodyPr/>
          <a:lstStyle/>
          <a:p>
            <a:r>
              <a:rPr lang="en-GB"/>
              <a:t>Titel van je presentatie</a:t>
            </a:r>
            <a:endParaRPr lang="en-GB" dirty="0"/>
          </a:p>
        </p:txBody>
      </p:sp>
      <p:sp>
        <p:nvSpPr>
          <p:cNvPr id="5" name="Slide Number Placeholder 4">
            <a:extLst>
              <a:ext uri="{FF2B5EF4-FFF2-40B4-BE49-F238E27FC236}">
                <a16:creationId xmlns:a16="http://schemas.microsoft.com/office/drawing/2014/main" id="{2DC5B20D-6C7E-4B4E-8533-6FE40B3DDF2A}"/>
              </a:ext>
            </a:extLst>
          </p:cNvPr>
          <p:cNvSpPr>
            <a:spLocks noGrp="1"/>
          </p:cNvSpPr>
          <p:nvPr>
            <p:ph type="sldNum" sz="quarter" idx="20"/>
          </p:nvPr>
        </p:nvSpPr>
        <p:spPr bwMode="gray"/>
        <p:txBody>
          <a:bodyPr/>
          <a:lstStyle/>
          <a:p>
            <a:fld id="{EEC0F82C-4994-47DA-8D9B-99D78D224F6D}" type="slidenum">
              <a:rPr lang="en-GB" smtClean="0"/>
              <a:pPr/>
              <a:t>‹nr.›</a:t>
            </a:fld>
            <a:endParaRPr lang="en-GB" dirty="0"/>
          </a:p>
        </p:txBody>
      </p:sp>
      <p:sp>
        <p:nvSpPr>
          <p:cNvPr id="165" name="Content Placeholder 1">
            <a:extLst>
              <a:ext uri="{FF2B5EF4-FFF2-40B4-BE49-F238E27FC236}">
                <a16:creationId xmlns:a16="http://schemas.microsoft.com/office/drawing/2014/main" id="{3038F346-C3C7-4653-9D64-E62A8B0F32BB}"/>
              </a:ext>
            </a:extLst>
          </p:cNvPr>
          <p:cNvSpPr txBox="1">
            <a:spLocks/>
          </p:cNvSpPr>
          <p:nvPr userDrawn="1"/>
        </p:nvSpPr>
        <p:spPr bwMode="gray">
          <a:xfrm>
            <a:off x="12651266" y="0"/>
            <a:ext cx="2804400" cy="5114862"/>
          </a:xfrm>
          <a:prstGeom prst="rect">
            <a:avLst/>
          </a:prstGeom>
        </p:spPr>
        <p:txBody>
          <a:bodyPr lIns="0" tIns="0" rIns="0" bIns="0">
            <a:noAutofit/>
          </a:bodyPr>
          <a:lstStyle>
            <a:lvl1pPr marL="0" indent="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None/>
              <a:defRPr sz="2400" b="0" kern="1200">
                <a:solidFill>
                  <a:schemeClr val="accent2"/>
                </a:solidFill>
                <a:latin typeface="+mj-lt"/>
                <a:ea typeface="+mn-ea"/>
                <a:cs typeface="+mn-cs"/>
              </a:defRPr>
            </a:lvl1pPr>
            <a:lvl2pPr marL="0" indent="0" algn="l" defTabSz="685800" rtl="0" eaLnBrk="1" latinLnBrk="0" hangingPunct="1">
              <a:lnSpc>
                <a:spcPct val="101000"/>
              </a:lnSpc>
              <a:spcBef>
                <a:spcPts val="0"/>
              </a:spcBef>
              <a:spcAft>
                <a:spcPts val="0"/>
              </a:spcAft>
              <a:buClr>
                <a:schemeClr val="accent2"/>
              </a:buClr>
              <a:buFont typeface="Nuon Matthew Light" panose="02000506040000020004" pitchFamily="50" charset="0"/>
              <a:buNone/>
              <a:defRPr sz="2400" b="0" kern="1200">
                <a:solidFill>
                  <a:schemeClr val="tx1"/>
                </a:solidFill>
                <a:latin typeface="+mn-lt"/>
                <a:ea typeface="+mn-ea"/>
                <a:cs typeface="+mn-cs"/>
              </a:defRPr>
            </a:lvl2pPr>
            <a:lvl3pPr marL="216000" indent="-21600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Char char="•"/>
              <a:defRPr sz="2400" b="0" kern="1200">
                <a:solidFill>
                  <a:schemeClr val="tx1"/>
                </a:solidFill>
                <a:latin typeface="+mn-lt"/>
                <a:ea typeface="+mn-ea"/>
                <a:cs typeface="+mn-cs"/>
              </a:defRPr>
            </a:lvl3pPr>
            <a:lvl4pPr marL="432000" indent="-216000" algn="l" defTabSz="685800" rtl="0" eaLnBrk="1" latinLnBrk="0" hangingPunct="1">
              <a:lnSpc>
                <a:spcPct val="101000"/>
              </a:lnSpc>
              <a:spcBef>
                <a:spcPts val="1500"/>
              </a:spcBef>
              <a:spcAft>
                <a:spcPts val="0"/>
              </a:spcAft>
              <a:buClr>
                <a:schemeClr val="accent2"/>
              </a:buClr>
              <a:buFont typeface="Nuon Matthew Light" panose="02000506040000020004" pitchFamily="50" charset="0"/>
              <a:buChar char="•"/>
              <a:defRPr sz="2400" b="0" kern="1200">
                <a:solidFill>
                  <a:schemeClr val="tx1"/>
                </a:solidFill>
                <a:latin typeface="+mn-lt"/>
                <a:ea typeface="+mn-ea"/>
                <a:cs typeface="+mn-cs"/>
              </a:defRPr>
            </a:lvl4pPr>
            <a:lvl5pPr marL="684000" indent="-216000" algn="l" defTabSz="685800" rtl="0" eaLnBrk="1" latinLnBrk="0" hangingPunct="1">
              <a:lnSpc>
                <a:spcPct val="101000"/>
              </a:lnSpc>
              <a:spcBef>
                <a:spcPts val="1500"/>
              </a:spcBef>
              <a:spcAft>
                <a:spcPts val="0"/>
              </a:spcAft>
              <a:buClr>
                <a:schemeClr val="accent3"/>
              </a:buClr>
              <a:buFont typeface="Nuon Matthew Light" panose="02000506040000020004" pitchFamily="50" charset="0"/>
              <a:buChar char="•"/>
              <a:defRPr sz="2400" b="0" kern="1200">
                <a:solidFill>
                  <a:schemeClr val="tx1"/>
                </a:solidFill>
                <a:latin typeface="+mn-lt"/>
                <a:ea typeface="+mn-ea"/>
                <a:cs typeface="+mn-cs"/>
              </a:defRPr>
            </a:lvl5pPr>
            <a:lvl6pPr marL="936000" indent="-216000" algn="l" defTabSz="685800" rtl="0" eaLnBrk="1" latinLnBrk="0" hangingPunct="1">
              <a:lnSpc>
                <a:spcPct val="101000"/>
              </a:lnSpc>
              <a:spcBef>
                <a:spcPts val="1500"/>
              </a:spcBef>
              <a:spcAft>
                <a:spcPts val="0"/>
              </a:spcAft>
              <a:buClr>
                <a:schemeClr val="accent4"/>
              </a:buClr>
              <a:buFont typeface="Arial" panose="020B0604020202020204" pitchFamily="34" charset="0"/>
              <a:buChar char="•"/>
              <a:defRPr sz="2400" kern="1200">
                <a:solidFill>
                  <a:schemeClr val="tx1"/>
                </a:solidFill>
                <a:latin typeface="+mn-lt"/>
                <a:ea typeface="+mn-ea"/>
                <a:cs typeface="+mn-cs"/>
              </a:defRPr>
            </a:lvl6pPr>
            <a:lvl7pPr marL="1224000" indent="-216000" algn="l" defTabSz="685800" rtl="0" eaLnBrk="1" latinLnBrk="0" hangingPunct="1">
              <a:lnSpc>
                <a:spcPct val="101000"/>
              </a:lnSpc>
              <a:spcBef>
                <a:spcPts val="1500"/>
              </a:spcBef>
              <a:spcAft>
                <a:spcPts val="0"/>
              </a:spcAft>
              <a:buClr>
                <a:schemeClr val="accent5"/>
              </a:buClr>
              <a:buFont typeface="Arial" panose="020B0604020202020204" pitchFamily="34" charset="0"/>
              <a:buChar char="•"/>
              <a:defRPr sz="2400" kern="1200">
                <a:solidFill>
                  <a:schemeClr val="tx1"/>
                </a:solidFill>
                <a:latin typeface="+mn-lt"/>
                <a:ea typeface="+mn-ea"/>
                <a:cs typeface="+mn-cs"/>
              </a:defRPr>
            </a:lvl7pPr>
            <a:lvl8pPr marL="1476000" indent="-216000" algn="l" defTabSz="685800" rtl="0" eaLnBrk="1" latinLnBrk="0" hangingPunct="1">
              <a:lnSpc>
                <a:spcPct val="101000"/>
              </a:lnSpc>
              <a:spcBef>
                <a:spcPts val="1500"/>
              </a:spcBef>
              <a:spcAft>
                <a:spcPts val="0"/>
              </a:spcAft>
              <a:buClr>
                <a:schemeClr val="accent6"/>
              </a:buClr>
              <a:buFont typeface="Arial" panose="020B0604020202020204" pitchFamily="34" charset="0"/>
              <a:buChar char="•"/>
              <a:defRPr sz="2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nl-NL" sz="1100" b="1">
                <a:solidFill>
                  <a:schemeClr val="tx1"/>
                </a:solidFill>
              </a:rPr>
              <a:t>Gebruik van afbeeldingen als achtergrond</a:t>
            </a:r>
          </a:p>
          <a:p>
            <a:pPr algn="l">
              <a:spcBef>
                <a:spcPts val="0"/>
              </a:spcBef>
            </a:pPr>
            <a:endParaRPr lang="nl-NL" sz="1100" b="1">
              <a:solidFill>
                <a:schemeClr val="tx1"/>
              </a:solidFill>
            </a:endParaRPr>
          </a:p>
          <a:p>
            <a:pPr marL="171450" indent="-171450" algn="l">
              <a:spcBef>
                <a:spcPts val="0"/>
              </a:spcBef>
              <a:buFont typeface="Arial" panose="020B0604020202020204" pitchFamily="34" charset="0"/>
              <a:buChar char="•"/>
            </a:pPr>
            <a:r>
              <a:rPr lang="nl-NL" sz="1100" b="0">
                <a:solidFill>
                  <a:schemeClr val="tx1"/>
                </a:solidFill>
              </a:rPr>
              <a:t>Klik op het grijze afbeeldingsveld</a:t>
            </a:r>
          </a:p>
          <a:p>
            <a:pPr marL="171450" indent="-171450" algn="l">
              <a:spcBef>
                <a:spcPts val="0"/>
              </a:spcBef>
              <a:buFont typeface="Arial" panose="020B0604020202020204" pitchFamily="34" charset="0"/>
              <a:buChar char="•"/>
            </a:pPr>
            <a:r>
              <a:rPr lang="nl-NL" sz="1100" b="0">
                <a:solidFill>
                  <a:schemeClr val="tx1"/>
                </a:solidFill>
              </a:rPr>
              <a:t>Ga nu naar </a:t>
            </a:r>
            <a:r>
              <a:rPr lang="nl-NL" sz="1100" b="1">
                <a:solidFill>
                  <a:schemeClr val="tx1"/>
                </a:solidFill>
              </a:rPr>
              <a:t>‘Invoegen’ </a:t>
            </a:r>
            <a:r>
              <a:rPr lang="nl-NL" sz="1100" b="0">
                <a:solidFill>
                  <a:schemeClr val="tx1"/>
                </a:solidFill>
              </a:rPr>
              <a:t>en kies </a:t>
            </a:r>
            <a:r>
              <a:rPr lang="nl-NL" sz="1100" b="1">
                <a:solidFill>
                  <a:schemeClr val="tx1"/>
                </a:solidFill>
              </a:rPr>
              <a:t>‘Afbeeldingen’</a:t>
            </a:r>
            <a:r>
              <a:rPr lang="nl-NL" sz="1100" b="0">
                <a:solidFill>
                  <a:schemeClr val="tx1"/>
                </a:solidFill>
              </a:rPr>
              <a:t>. </a:t>
            </a:r>
          </a:p>
          <a:p>
            <a:pPr marL="171450" indent="-171450" algn="l">
              <a:spcBef>
                <a:spcPts val="0"/>
              </a:spcBef>
              <a:buFont typeface="Arial" panose="020B0604020202020204" pitchFamily="34" charset="0"/>
              <a:buChar char="•"/>
            </a:pPr>
            <a:r>
              <a:rPr lang="nl-NL" sz="1100" b="0">
                <a:solidFill>
                  <a:schemeClr val="tx1"/>
                </a:solidFill>
              </a:rPr>
              <a:t>Kies een afbeelding, klik op </a:t>
            </a:r>
            <a:r>
              <a:rPr lang="nl-NL" sz="1100" b="1">
                <a:solidFill>
                  <a:schemeClr val="tx1"/>
                </a:solidFill>
              </a:rPr>
              <a:t>‘Invoegen’ </a:t>
            </a:r>
            <a:r>
              <a:rPr lang="nl-NL" sz="1100" b="0">
                <a:solidFill>
                  <a:schemeClr val="tx1"/>
                </a:solidFill>
              </a:rPr>
              <a:t>en de afbeelding wordt geplaatst.</a:t>
            </a:r>
          </a:p>
          <a:p>
            <a:pPr marL="171450" indent="-171450" algn="l">
              <a:spcBef>
                <a:spcPts val="0"/>
              </a:spcBef>
              <a:buFont typeface="Arial" panose="020B0604020202020204" pitchFamily="34" charset="0"/>
              <a:buChar char="•"/>
            </a:pPr>
            <a:r>
              <a:rPr lang="nl-NL" sz="1100" b="0">
                <a:solidFill>
                  <a:schemeClr val="tx1"/>
                </a:solidFill>
              </a:rPr>
              <a:t>Wil je een uitsnede maken, selecteer dan de foto door erop te klikken en gebruik de crop- functie onder </a:t>
            </a:r>
            <a:r>
              <a:rPr lang="nl-NL" sz="1100" b="1">
                <a:solidFill>
                  <a:schemeClr val="tx1"/>
                </a:solidFill>
              </a:rPr>
              <a:t>‘Opmaak’/’Bijsnijden’</a:t>
            </a:r>
            <a:r>
              <a:rPr lang="nl-NL" sz="1100" b="0">
                <a:solidFill>
                  <a:schemeClr val="tx1"/>
                </a:solidFill>
              </a:rPr>
              <a:t>.</a:t>
            </a:r>
          </a:p>
          <a:p>
            <a:pPr marL="171450" indent="-171450" algn="l">
              <a:spcBef>
                <a:spcPts val="0"/>
              </a:spcBef>
              <a:buFont typeface="Arial" panose="020B0604020202020204" pitchFamily="34" charset="0"/>
              <a:buChar char="•"/>
            </a:pPr>
            <a:endParaRPr lang="nl-NL" sz="1100" b="0">
              <a:solidFill>
                <a:schemeClr val="tx1"/>
              </a:solidFill>
            </a:endParaRPr>
          </a:p>
          <a:p>
            <a:pPr marL="171450" marR="0" indent="-171450" algn="l" defTabSz="68580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r>
              <a:rPr lang="nl-NL" sz="1100" b="0">
                <a:solidFill>
                  <a:schemeClr val="tx1"/>
                </a:solidFill>
              </a:rPr>
              <a:t>Foto’s kun je kiezen uit de</a:t>
            </a:r>
            <a:r>
              <a:rPr lang="nl-NL" sz="1100" b="0" baseline="0">
                <a:solidFill>
                  <a:schemeClr val="tx1"/>
                </a:solidFill>
              </a:rPr>
              <a:t> </a:t>
            </a:r>
            <a:r>
              <a:rPr lang="nl-NL" sz="1100" b="1" baseline="0">
                <a:solidFill>
                  <a:schemeClr val="tx1"/>
                </a:solidFill>
              </a:rPr>
              <a:t>Mediabank in het UWV Communicatieportaal</a:t>
            </a:r>
            <a:r>
              <a:rPr lang="nl-NL" sz="1100" b="0" baseline="0">
                <a:solidFill>
                  <a:schemeClr val="tx1"/>
                </a:solidFill>
              </a:rPr>
              <a:t>. Deze foto’s zijn van hoge kwaliteit en hiervan is het intellectueel eigendom geregeld. </a:t>
            </a:r>
            <a:br>
              <a:rPr lang="nl-NL" sz="1100" b="0" baseline="0">
                <a:solidFill>
                  <a:schemeClr val="tx1"/>
                </a:solidFill>
              </a:rPr>
            </a:br>
            <a:r>
              <a:rPr lang="nl-NL" sz="1100" b="0" baseline="0">
                <a:solidFill>
                  <a:schemeClr val="tx1"/>
                </a:solidFill>
              </a:rPr>
              <a:t/>
            </a:r>
            <a:br>
              <a:rPr lang="nl-NL" sz="1100" b="0" baseline="0">
                <a:solidFill>
                  <a:schemeClr val="tx1"/>
                </a:solidFill>
              </a:rPr>
            </a:br>
            <a:r>
              <a:rPr lang="nl-NL" sz="1100" b="0">
                <a:solidFill>
                  <a:schemeClr val="tx1"/>
                </a:solidFill>
                <a:hlinkClick r:id="rId3"/>
              </a:rPr>
              <a:t>https://communicatieportaal.uwv.nl/modules/product/mediabank/default/?ItemId=3219</a:t>
            </a:r>
            <a:r>
              <a:rPr lang="nl-NL" sz="1100" b="0">
                <a:solidFill>
                  <a:schemeClr val="tx1"/>
                </a:solidFill>
              </a:rPr>
              <a:t> </a:t>
            </a:r>
            <a:br>
              <a:rPr lang="nl-NL" sz="1100" b="0">
                <a:solidFill>
                  <a:schemeClr val="tx1"/>
                </a:solidFill>
              </a:rPr>
            </a:br>
            <a:r>
              <a:rPr lang="nl-NL" sz="1100" b="0">
                <a:solidFill>
                  <a:schemeClr val="tx1"/>
                </a:solidFill>
              </a:rPr>
              <a:t/>
            </a:r>
            <a:br>
              <a:rPr lang="nl-NL" sz="1100" b="0">
                <a:solidFill>
                  <a:schemeClr val="tx1"/>
                </a:solidFill>
              </a:rPr>
            </a:br>
            <a:r>
              <a:rPr lang="nl-NL" sz="1100" b="0">
                <a:solidFill>
                  <a:schemeClr val="tx1"/>
                </a:solidFill>
              </a:rPr>
              <a:t>en daar waar relevant naar de pictogrammen in de mediabank: </a:t>
            </a:r>
            <a:br>
              <a:rPr lang="nl-NL" sz="1100" b="0">
                <a:solidFill>
                  <a:schemeClr val="tx1"/>
                </a:solidFill>
              </a:rPr>
            </a:br>
            <a:r>
              <a:rPr lang="nl-NL" sz="1100" b="0">
                <a:solidFill>
                  <a:schemeClr val="tx1"/>
                </a:solidFill>
              </a:rPr>
              <a:t/>
            </a:r>
            <a:br>
              <a:rPr lang="nl-NL" sz="1100" b="0">
                <a:solidFill>
                  <a:schemeClr val="tx1"/>
                </a:solidFill>
              </a:rPr>
            </a:br>
            <a:r>
              <a:rPr lang="nl-NL" sz="1100" b="0">
                <a:solidFill>
                  <a:schemeClr val="tx1"/>
                </a:solidFill>
                <a:hlinkClick r:id="rId4"/>
              </a:rPr>
              <a:t>https://communicatieportaal.uwv.nl/modules/product/default/media/?ItemId=3217</a:t>
            </a:r>
            <a:endParaRPr lang="nl-NL" sz="1100" b="0" dirty="0">
              <a:solidFill>
                <a:schemeClr val="tx1"/>
              </a:solidFill>
            </a:endParaRPr>
          </a:p>
        </p:txBody>
      </p:sp>
    </p:spTree>
    <p:extLst>
      <p:ext uri="{BB962C8B-B14F-4D97-AF65-F5344CB8AC3E}">
        <p14:creationId xmlns:p14="http://schemas.microsoft.com/office/powerpoint/2010/main" val="217867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eeldvullende afbeelding">
    <p:bg>
      <p:bgPr>
        <a:solidFill>
          <a:srgbClr val="B9E2FF"/>
        </a:solidFill>
        <a:effectLst/>
      </p:bgPr>
    </p:bg>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E429500C-75C4-49A1-92C0-AED11842E66C}"/>
              </a:ext>
            </a:extLst>
          </p:cNvPr>
          <p:cNvSpPr/>
          <p:nvPr userDrawn="1"/>
        </p:nvSpPr>
        <p:spPr bwMode="gray">
          <a:xfrm>
            <a:off x="-3714750" y="-933450"/>
            <a:ext cx="19621500" cy="87249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2" name="Text Placeholder 3">
            <a:extLst>
              <a:ext uri="{FF2B5EF4-FFF2-40B4-BE49-F238E27FC236}">
                <a16:creationId xmlns:a16="http://schemas.microsoft.com/office/drawing/2014/main" id="{094E1847-CB27-4234-AA50-0C092527D31D}"/>
              </a:ext>
            </a:extLst>
          </p:cNvPr>
          <p:cNvSpPr txBox="1">
            <a:spLocks/>
          </p:cNvSpPr>
          <p:nvPr userDrawn="1"/>
        </p:nvSpPr>
        <p:spPr bwMode="gray">
          <a:xfrm>
            <a:off x="11047668" y="6285600"/>
            <a:ext cx="572400" cy="572400"/>
          </a:xfrm>
          <a:prstGeom prst="rect">
            <a:avLst/>
          </a:prstGeom>
          <a:blipFill>
            <a:blip r:embed="rId2"/>
            <a:stretch>
              <a:fillRect/>
            </a:stretch>
          </a:blipFill>
          <a:ln>
            <a:solidFill>
              <a:srgbClr val="0078D2"/>
            </a:solidFill>
          </a:ln>
        </p:spPr>
        <p:txBody>
          <a:bodyPr/>
          <a:lstStyle>
            <a:lvl1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lang="nl-NL" sz="1200" kern="1200" dirty="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r>
              <a:rPr lang="en-US"/>
              <a:t>    </a:t>
            </a:r>
          </a:p>
        </p:txBody>
      </p:sp>
      <p:sp>
        <p:nvSpPr>
          <p:cNvPr id="156" name="Picture Placeholder 155">
            <a:extLst>
              <a:ext uri="{FF2B5EF4-FFF2-40B4-BE49-F238E27FC236}">
                <a16:creationId xmlns:a16="http://schemas.microsoft.com/office/drawing/2014/main" id="{A5F10479-2DE2-4C14-9EA3-A4207617EE6C}"/>
              </a:ext>
            </a:extLst>
          </p:cNvPr>
          <p:cNvSpPr>
            <a:spLocks noGrp="1"/>
          </p:cNvSpPr>
          <p:nvPr>
            <p:ph type="pic" sz="quarter" idx="14" hasCustomPrompt="1"/>
          </p:nvPr>
        </p:nvSpPr>
        <p:spPr bwMode="gray">
          <a:xfrm>
            <a:off x="-600" y="5"/>
            <a:ext cx="12193200" cy="6857995"/>
          </a:xfrm>
          <a:custGeom>
            <a:avLst/>
            <a:gdLst>
              <a:gd name="connsiteX0" fmla="*/ 0 w 12193200"/>
              <a:gd name="connsiteY0" fmla="*/ 0 h 6857995"/>
              <a:gd name="connsiteX1" fmla="*/ 12193200 w 12193200"/>
              <a:gd name="connsiteY1" fmla="*/ 0 h 6857995"/>
              <a:gd name="connsiteX2" fmla="*/ 12193200 w 12193200"/>
              <a:gd name="connsiteY2" fmla="*/ 6857995 h 6857995"/>
              <a:gd name="connsiteX3" fmla="*/ 11620668 w 12193200"/>
              <a:gd name="connsiteY3" fmla="*/ 6857995 h 6857995"/>
              <a:gd name="connsiteX4" fmla="*/ 11620668 w 12193200"/>
              <a:gd name="connsiteY4" fmla="*/ 6285596 h 6857995"/>
              <a:gd name="connsiteX5" fmla="*/ 11048268 w 12193200"/>
              <a:gd name="connsiteY5" fmla="*/ 6285596 h 6857995"/>
              <a:gd name="connsiteX6" fmla="*/ 11048268 w 12193200"/>
              <a:gd name="connsiteY6" fmla="*/ 6857995 h 6857995"/>
              <a:gd name="connsiteX7" fmla="*/ 0 w 12193200"/>
              <a:gd name="connsiteY7"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7995">
                <a:moveTo>
                  <a:pt x="0" y="0"/>
                </a:moveTo>
                <a:lnTo>
                  <a:pt x="12193200" y="0"/>
                </a:lnTo>
                <a:lnTo>
                  <a:pt x="12193200" y="6857995"/>
                </a:lnTo>
                <a:lnTo>
                  <a:pt x="11620668" y="6857995"/>
                </a:lnTo>
                <a:lnTo>
                  <a:pt x="11620668" y="6285596"/>
                </a:lnTo>
                <a:lnTo>
                  <a:pt x="11048268" y="6285596"/>
                </a:lnTo>
                <a:lnTo>
                  <a:pt x="11048268" y="6857995"/>
                </a:lnTo>
                <a:lnTo>
                  <a:pt x="0" y="6857995"/>
                </a:lnTo>
                <a:close/>
              </a:path>
            </a:pathLst>
          </a:custGeom>
          <a:solidFill>
            <a:srgbClr val="CCCCCC"/>
          </a:solidFill>
        </p:spPr>
        <p:txBody>
          <a:bodyPr wrap="square" lIns="0" tIns="0" rIns="0" bIns="1116000" anchor="ctr" anchorCtr="0">
            <a:noAutofit/>
          </a:bodyPr>
          <a:lstStyle>
            <a:lvl1pPr marL="0" indent="0" algn="ctr">
              <a:spcAft>
                <a:spcPts val="0"/>
              </a:spcAft>
              <a:buNone/>
              <a:defRPr/>
            </a:lvl1pPr>
          </a:lstStyle>
          <a:p>
            <a:r>
              <a:rPr lang="nl-NL"/>
              <a:t>Klik om foto toe te voegen.</a:t>
            </a:r>
            <a:br>
              <a:rPr lang="nl-NL"/>
            </a:br>
            <a:r>
              <a:rPr lang="nl-NL"/>
              <a:t>Foto’s kun je kiezen uit de Mediabank in het UWV Communicatieportaal. </a:t>
            </a:r>
            <a:endParaRPr lang="nl-NL" dirty="0"/>
          </a:p>
        </p:txBody>
      </p:sp>
      <p:grpSp>
        <p:nvGrpSpPr>
          <p:cNvPr id="8" name="Group 7">
            <a:extLst>
              <a:ext uri="{FF2B5EF4-FFF2-40B4-BE49-F238E27FC236}">
                <a16:creationId xmlns:a16="http://schemas.microsoft.com/office/drawing/2014/main" id="{FA590D1E-0A63-4761-BDD2-C2BB5BEABC7B}"/>
              </a:ext>
            </a:extLst>
          </p:cNvPr>
          <p:cNvGrpSpPr/>
          <p:nvPr userDrawn="1"/>
        </p:nvGrpSpPr>
        <p:grpSpPr bwMode="gray">
          <a:xfrm>
            <a:off x="-329239" y="-319423"/>
            <a:ext cx="12846009" cy="7500113"/>
            <a:chOff x="-329239" y="-319423"/>
            <a:chExt cx="12846009" cy="7500113"/>
          </a:xfrm>
        </p:grpSpPr>
        <p:grpSp>
          <p:nvGrpSpPr>
            <p:cNvPr id="9" name="Group 8">
              <a:extLst>
                <a:ext uri="{FF2B5EF4-FFF2-40B4-BE49-F238E27FC236}">
                  <a16:creationId xmlns:a16="http://schemas.microsoft.com/office/drawing/2014/main" id="{386430A9-DBC4-46A6-8F5C-BA279FEB1F7D}"/>
                </a:ext>
              </a:extLst>
            </p:cNvPr>
            <p:cNvGrpSpPr/>
            <p:nvPr userDrawn="1"/>
          </p:nvGrpSpPr>
          <p:grpSpPr bwMode="gray">
            <a:xfrm>
              <a:off x="-329239" y="0"/>
              <a:ext cx="240289" cy="6858000"/>
              <a:chOff x="-319714" y="0"/>
              <a:chExt cx="240289" cy="6858000"/>
            </a:xfrm>
          </p:grpSpPr>
          <p:sp>
            <p:nvSpPr>
              <p:cNvPr id="127" name="Line 230">
                <a:extLst>
                  <a:ext uri="{FF2B5EF4-FFF2-40B4-BE49-F238E27FC236}">
                    <a16:creationId xmlns:a16="http://schemas.microsoft.com/office/drawing/2014/main" id="{19CC4D11-AF90-4D65-A974-DCF550D3FC17}"/>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8" name="Line 232">
                <a:extLst>
                  <a:ext uri="{FF2B5EF4-FFF2-40B4-BE49-F238E27FC236}">
                    <a16:creationId xmlns:a16="http://schemas.microsoft.com/office/drawing/2014/main" id="{4FF3DDC8-B243-4587-8C25-8842125E5A7B}"/>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9" name="Line 234">
                <a:extLst>
                  <a:ext uri="{FF2B5EF4-FFF2-40B4-BE49-F238E27FC236}">
                    <a16:creationId xmlns:a16="http://schemas.microsoft.com/office/drawing/2014/main" id="{FAB6E515-A4F4-4A66-91C1-6A33B01C7F57}"/>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30" name="Line 236">
                <a:extLst>
                  <a:ext uri="{FF2B5EF4-FFF2-40B4-BE49-F238E27FC236}">
                    <a16:creationId xmlns:a16="http://schemas.microsoft.com/office/drawing/2014/main" id="{FDC1888B-F13C-4906-AF3F-7B500677BA13}"/>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1" name="Line 238">
                <a:extLst>
                  <a:ext uri="{FF2B5EF4-FFF2-40B4-BE49-F238E27FC236}">
                    <a16:creationId xmlns:a16="http://schemas.microsoft.com/office/drawing/2014/main" id="{B781A489-299B-4D4D-96B1-0E5D8F8DBC35}"/>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2" name="Line 240">
                <a:extLst>
                  <a:ext uri="{FF2B5EF4-FFF2-40B4-BE49-F238E27FC236}">
                    <a16:creationId xmlns:a16="http://schemas.microsoft.com/office/drawing/2014/main" id="{D143D7CC-2D27-4EB4-B87A-771AFF0E0F8E}"/>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3" name="Line 244">
                <a:extLst>
                  <a:ext uri="{FF2B5EF4-FFF2-40B4-BE49-F238E27FC236}">
                    <a16:creationId xmlns:a16="http://schemas.microsoft.com/office/drawing/2014/main" id="{E0FF9E74-40E8-4490-90A9-7F9A0AAFFB76}"/>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4" name="Line 246">
                <a:extLst>
                  <a:ext uri="{FF2B5EF4-FFF2-40B4-BE49-F238E27FC236}">
                    <a16:creationId xmlns:a16="http://schemas.microsoft.com/office/drawing/2014/main" id="{2B58D912-5F15-4E35-AAA1-4D49952E0E16}"/>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5" name="Line 250">
                <a:extLst>
                  <a:ext uri="{FF2B5EF4-FFF2-40B4-BE49-F238E27FC236}">
                    <a16:creationId xmlns:a16="http://schemas.microsoft.com/office/drawing/2014/main" id="{22972F6B-8CAE-47E2-8617-0CC30C6B53FB}"/>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6" name="Line 252">
                <a:extLst>
                  <a:ext uri="{FF2B5EF4-FFF2-40B4-BE49-F238E27FC236}">
                    <a16:creationId xmlns:a16="http://schemas.microsoft.com/office/drawing/2014/main" id="{953BAC56-999A-4C42-8E55-54F0E5E2FBCB}"/>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7" name="Line 254">
                <a:extLst>
                  <a:ext uri="{FF2B5EF4-FFF2-40B4-BE49-F238E27FC236}">
                    <a16:creationId xmlns:a16="http://schemas.microsoft.com/office/drawing/2014/main" id="{D64ECCF2-1B02-4644-9695-4B1436B4227E}"/>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8" name="Line 256">
                <a:extLst>
                  <a:ext uri="{FF2B5EF4-FFF2-40B4-BE49-F238E27FC236}">
                    <a16:creationId xmlns:a16="http://schemas.microsoft.com/office/drawing/2014/main" id="{B69E0E3C-3EFC-4800-BE52-89972B0212DB}"/>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9" name="Line 258">
                <a:extLst>
                  <a:ext uri="{FF2B5EF4-FFF2-40B4-BE49-F238E27FC236}">
                    <a16:creationId xmlns:a16="http://schemas.microsoft.com/office/drawing/2014/main" id="{DA206C71-D419-4633-A75A-606754A274C5}"/>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0" name="Line 260">
                <a:extLst>
                  <a:ext uri="{FF2B5EF4-FFF2-40B4-BE49-F238E27FC236}">
                    <a16:creationId xmlns:a16="http://schemas.microsoft.com/office/drawing/2014/main" id="{2D405FFA-8DCF-42C4-920E-D49FA1DE0C9F}"/>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1" name="Line 262">
                <a:extLst>
                  <a:ext uri="{FF2B5EF4-FFF2-40B4-BE49-F238E27FC236}">
                    <a16:creationId xmlns:a16="http://schemas.microsoft.com/office/drawing/2014/main" id="{59DBF2BB-6768-4BD3-B67A-8AB61782FF9C}"/>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2" name="Line 264">
                <a:extLst>
                  <a:ext uri="{FF2B5EF4-FFF2-40B4-BE49-F238E27FC236}">
                    <a16:creationId xmlns:a16="http://schemas.microsoft.com/office/drawing/2014/main" id="{4EF0BA63-1C79-4771-A308-15D371F29511}"/>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3" name="Line 266">
                <a:extLst>
                  <a:ext uri="{FF2B5EF4-FFF2-40B4-BE49-F238E27FC236}">
                    <a16:creationId xmlns:a16="http://schemas.microsoft.com/office/drawing/2014/main" id="{249F983F-B804-4381-A9F6-61A37D729E18}"/>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4" name="Line 268">
                <a:extLst>
                  <a:ext uri="{FF2B5EF4-FFF2-40B4-BE49-F238E27FC236}">
                    <a16:creationId xmlns:a16="http://schemas.microsoft.com/office/drawing/2014/main" id="{D3D19DAC-03F1-4C2E-AB78-6BB09BFE174F}"/>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5" name="Line 270">
                <a:extLst>
                  <a:ext uri="{FF2B5EF4-FFF2-40B4-BE49-F238E27FC236}">
                    <a16:creationId xmlns:a16="http://schemas.microsoft.com/office/drawing/2014/main" id="{5EBA7883-5CB6-4067-96F6-8FF262860879}"/>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6" name="Line 272">
                <a:extLst>
                  <a:ext uri="{FF2B5EF4-FFF2-40B4-BE49-F238E27FC236}">
                    <a16:creationId xmlns:a16="http://schemas.microsoft.com/office/drawing/2014/main" id="{45A7A2F1-4AE8-407C-B85C-CF25D9C444F8}"/>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7" name="Line 274">
                <a:extLst>
                  <a:ext uri="{FF2B5EF4-FFF2-40B4-BE49-F238E27FC236}">
                    <a16:creationId xmlns:a16="http://schemas.microsoft.com/office/drawing/2014/main" id="{87ED207E-93F2-4546-A8F0-29A45BC7F762}"/>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8" name="Line 276">
                <a:extLst>
                  <a:ext uri="{FF2B5EF4-FFF2-40B4-BE49-F238E27FC236}">
                    <a16:creationId xmlns:a16="http://schemas.microsoft.com/office/drawing/2014/main" id="{FB08645A-99BC-445C-A01E-5E2CA2864E73}"/>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9" name="Line 278">
                <a:extLst>
                  <a:ext uri="{FF2B5EF4-FFF2-40B4-BE49-F238E27FC236}">
                    <a16:creationId xmlns:a16="http://schemas.microsoft.com/office/drawing/2014/main" id="{0D43E30A-0955-4C3A-9FEF-B82C0A94C5C2}"/>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0" name="Line 256">
                <a:extLst>
                  <a:ext uri="{FF2B5EF4-FFF2-40B4-BE49-F238E27FC236}">
                    <a16:creationId xmlns:a16="http://schemas.microsoft.com/office/drawing/2014/main" id="{CB1B5E92-E66E-4BFE-A93A-0F18C701DF78}"/>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1" name="Line 234">
                <a:extLst>
                  <a:ext uri="{FF2B5EF4-FFF2-40B4-BE49-F238E27FC236}">
                    <a16:creationId xmlns:a16="http://schemas.microsoft.com/office/drawing/2014/main" id="{2076B412-511C-4E43-B720-9DFDECF4846E}"/>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0" name="Group 9">
              <a:extLst>
                <a:ext uri="{FF2B5EF4-FFF2-40B4-BE49-F238E27FC236}">
                  <a16:creationId xmlns:a16="http://schemas.microsoft.com/office/drawing/2014/main" id="{16F50E83-D56F-4648-A84B-CB9418CD51FC}"/>
                </a:ext>
              </a:extLst>
            </p:cNvPr>
            <p:cNvGrpSpPr/>
            <p:nvPr userDrawn="1"/>
          </p:nvGrpSpPr>
          <p:grpSpPr bwMode="gray">
            <a:xfrm>
              <a:off x="0" y="-319423"/>
              <a:ext cx="12192000" cy="232538"/>
              <a:chOff x="0" y="-319423"/>
              <a:chExt cx="12192000" cy="232538"/>
            </a:xfrm>
          </p:grpSpPr>
          <p:sp>
            <p:nvSpPr>
              <p:cNvPr id="83" name="Line 146">
                <a:extLst>
                  <a:ext uri="{FF2B5EF4-FFF2-40B4-BE49-F238E27FC236}">
                    <a16:creationId xmlns:a16="http://schemas.microsoft.com/office/drawing/2014/main" id="{63D796CB-46CC-49DB-9BCE-27BA3BA8E108}"/>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4" name="Line 148">
                <a:extLst>
                  <a:ext uri="{FF2B5EF4-FFF2-40B4-BE49-F238E27FC236}">
                    <a16:creationId xmlns:a16="http://schemas.microsoft.com/office/drawing/2014/main" id="{4C872157-9E05-49EA-B528-9E4C65DFB842}"/>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5" name="Line 150">
                <a:extLst>
                  <a:ext uri="{FF2B5EF4-FFF2-40B4-BE49-F238E27FC236}">
                    <a16:creationId xmlns:a16="http://schemas.microsoft.com/office/drawing/2014/main" id="{BA7A64A3-36D0-4F4F-848A-5B3C68470C44}"/>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6" name="Line 152">
                <a:extLst>
                  <a:ext uri="{FF2B5EF4-FFF2-40B4-BE49-F238E27FC236}">
                    <a16:creationId xmlns:a16="http://schemas.microsoft.com/office/drawing/2014/main" id="{A336139C-1615-4D0B-929C-4A7B417B57CF}"/>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7" name="Line 154">
                <a:extLst>
                  <a:ext uri="{FF2B5EF4-FFF2-40B4-BE49-F238E27FC236}">
                    <a16:creationId xmlns:a16="http://schemas.microsoft.com/office/drawing/2014/main" id="{05E2F5F9-CC93-41AD-805D-BAB4E882C4A0}"/>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8" name="Line 156">
                <a:extLst>
                  <a:ext uri="{FF2B5EF4-FFF2-40B4-BE49-F238E27FC236}">
                    <a16:creationId xmlns:a16="http://schemas.microsoft.com/office/drawing/2014/main" id="{716B9FC8-A237-440A-921B-430F99EB787F}"/>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9" name="Line 158">
                <a:extLst>
                  <a:ext uri="{FF2B5EF4-FFF2-40B4-BE49-F238E27FC236}">
                    <a16:creationId xmlns:a16="http://schemas.microsoft.com/office/drawing/2014/main" id="{C4E7D6D6-B2BF-4CE0-BF49-6228A23B0350}"/>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0" name="Line 160">
                <a:extLst>
                  <a:ext uri="{FF2B5EF4-FFF2-40B4-BE49-F238E27FC236}">
                    <a16:creationId xmlns:a16="http://schemas.microsoft.com/office/drawing/2014/main" id="{69D14707-DEB5-46C8-84DB-D3D772B14AB7}"/>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1" name="Line 162">
                <a:extLst>
                  <a:ext uri="{FF2B5EF4-FFF2-40B4-BE49-F238E27FC236}">
                    <a16:creationId xmlns:a16="http://schemas.microsoft.com/office/drawing/2014/main" id="{D6E8DCE4-C34C-4F44-88A5-537AEFBDFF26}"/>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2" name="Line 164">
                <a:extLst>
                  <a:ext uri="{FF2B5EF4-FFF2-40B4-BE49-F238E27FC236}">
                    <a16:creationId xmlns:a16="http://schemas.microsoft.com/office/drawing/2014/main" id="{1770D305-05C9-4F3E-829C-437A735D7705}"/>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3" name="Line 166">
                <a:extLst>
                  <a:ext uri="{FF2B5EF4-FFF2-40B4-BE49-F238E27FC236}">
                    <a16:creationId xmlns:a16="http://schemas.microsoft.com/office/drawing/2014/main" id="{AC18F2E7-C4CB-484B-AE5F-0E57884BCADA}"/>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4" name="Line 168">
                <a:extLst>
                  <a:ext uri="{FF2B5EF4-FFF2-40B4-BE49-F238E27FC236}">
                    <a16:creationId xmlns:a16="http://schemas.microsoft.com/office/drawing/2014/main" id="{F2F0DB71-4CD7-4FB5-8854-BC420D85ECA5}"/>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5" name="Line 170">
                <a:extLst>
                  <a:ext uri="{FF2B5EF4-FFF2-40B4-BE49-F238E27FC236}">
                    <a16:creationId xmlns:a16="http://schemas.microsoft.com/office/drawing/2014/main" id="{F5CFF56D-C4C1-47A3-8258-C602B9E29A08}"/>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6" name="Line 172">
                <a:extLst>
                  <a:ext uri="{FF2B5EF4-FFF2-40B4-BE49-F238E27FC236}">
                    <a16:creationId xmlns:a16="http://schemas.microsoft.com/office/drawing/2014/main" id="{B6F715BA-7583-4BD4-81B1-F318EB4F239E}"/>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7" name="Line 174">
                <a:extLst>
                  <a:ext uri="{FF2B5EF4-FFF2-40B4-BE49-F238E27FC236}">
                    <a16:creationId xmlns:a16="http://schemas.microsoft.com/office/drawing/2014/main" id="{B573EF2E-0FC8-4E32-A623-86D501137635}"/>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8" name="Line 176">
                <a:extLst>
                  <a:ext uri="{FF2B5EF4-FFF2-40B4-BE49-F238E27FC236}">
                    <a16:creationId xmlns:a16="http://schemas.microsoft.com/office/drawing/2014/main" id="{875139BF-F659-4F14-85A3-9DFF1FACAE0D}"/>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9" name="Line 178">
                <a:extLst>
                  <a:ext uri="{FF2B5EF4-FFF2-40B4-BE49-F238E27FC236}">
                    <a16:creationId xmlns:a16="http://schemas.microsoft.com/office/drawing/2014/main" id="{C6C9C745-4895-4452-988F-6BE5AF49B6D9}"/>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0" name="Line 180">
                <a:extLst>
                  <a:ext uri="{FF2B5EF4-FFF2-40B4-BE49-F238E27FC236}">
                    <a16:creationId xmlns:a16="http://schemas.microsoft.com/office/drawing/2014/main" id="{752569A2-CD35-4C84-B554-E50C39FCEDA8}"/>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1" name="Line 182">
                <a:extLst>
                  <a:ext uri="{FF2B5EF4-FFF2-40B4-BE49-F238E27FC236}">
                    <a16:creationId xmlns:a16="http://schemas.microsoft.com/office/drawing/2014/main" id="{98F81751-0293-4E32-BB3B-004DEC0089EC}"/>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2" name="Line 184">
                <a:extLst>
                  <a:ext uri="{FF2B5EF4-FFF2-40B4-BE49-F238E27FC236}">
                    <a16:creationId xmlns:a16="http://schemas.microsoft.com/office/drawing/2014/main" id="{55ED0924-B682-49ED-8CBE-AD2E695F9DBC}"/>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3" name="Line 186">
                <a:extLst>
                  <a:ext uri="{FF2B5EF4-FFF2-40B4-BE49-F238E27FC236}">
                    <a16:creationId xmlns:a16="http://schemas.microsoft.com/office/drawing/2014/main" id="{5235A124-E0A9-405A-8CC2-21BA1ED8DC4F}"/>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4" name="Line 188">
                <a:extLst>
                  <a:ext uri="{FF2B5EF4-FFF2-40B4-BE49-F238E27FC236}">
                    <a16:creationId xmlns:a16="http://schemas.microsoft.com/office/drawing/2014/main" id="{F94B900A-CF49-4660-A98C-1452A1A02A48}"/>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5" name="Line 190">
                <a:extLst>
                  <a:ext uri="{FF2B5EF4-FFF2-40B4-BE49-F238E27FC236}">
                    <a16:creationId xmlns:a16="http://schemas.microsoft.com/office/drawing/2014/main" id="{69B32C41-43E4-4DCC-AE34-B305D0947C52}"/>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6" name="Line 192">
                <a:extLst>
                  <a:ext uri="{FF2B5EF4-FFF2-40B4-BE49-F238E27FC236}">
                    <a16:creationId xmlns:a16="http://schemas.microsoft.com/office/drawing/2014/main" id="{F70BB557-694E-40A6-A789-D539FAED7A45}"/>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7" name="Line 194">
                <a:extLst>
                  <a:ext uri="{FF2B5EF4-FFF2-40B4-BE49-F238E27FC236}">
                    <a16:creationId xmlns:a16="http://schemas.microsoft.com/office/drawing/2014/main" id="{47E4B53C-E785-4C2B-A348-C6EC8E14911F}"/>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8" name="Line 196">
                <a:extLst>
                  <a:ext uri="{FF2B5EF4-FFF2-40B4-BE49-F238E27FC236}">
                    <a16:creationId xmlns:a16="http://schemas.microsoft.com/office/drawing/2014/main" id="{1F33514F-2EF4-4331-BA5F-60BB450A9237}"/>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9" name="Line 198">
                <a:extLst>
                  <a:ext uri="{FF2B5EF4-FFF2-40B4-BE49-F238E27FC236}">
                    <a16:creationId xmlns:a16="http://schemas.microsoft.com/office/drawing/2014/main" id="{5965C3CB-F317-44C9-A345-24DB4F8C8C79}"/>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0" name="Line 200">
                <a:extLst>
                  <a:ext uri="{FF2B5EF4-FFF2-40B4-BE49-F238E27FC236}">
                    <a16:creationId xmlns:a16="http://schemas.microsoft.com/office/drawing/2014/main" id="{A83EE1BE-EA64-41D9-95EC-8350BF8EE05B}"/>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1" name="Line 202">
                <a:extLst>
                  <a:ext uri="{FF2B5EF4-FFF2-40B4-BE49-F238E27FC236}">
                    <a16:creationId xmlns:a16="http://schemas.microsoft.com/office/drawing/2014/main" id="{1F6EE955-A826-47D0-AA63-C1EC020BD6E9}"/>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2" name="Line 204">
                <a:extLst>
                  <a:ext uri="{FF2B5EF4-FFF2-40B4-BE49-F238E27FC236}">
                    <a16:creationId xmlns:a16="http://schemas.microsoft.com/office/drawing/2014/main" id="{D845EAEC-2D2E-4779-BE01-C8F21DE173BC}"/>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3" name="Line 206">
                <a:extLst>
                  <a:ext uri="{FF2B5EF4-FFF2-40B4-BE49-F238E27FC236}">
                    <a16:creationId xmlns:a16="http://schemas.microsoft.com/office/drawing/2014/main" id="{64BD5CF0-3A07-45D0-B799-603C17C4DDF5}"/>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4" name="Line 208">
                <a:extLst>
                  <a:ext uri="{FF2B5EF4-FFF2-40B4-BE49-F238E27FC236}">
                    <a16:creationId xmlns:a16="http://schemas.microsoft.com/office/drawing/2014/main" id="{C5DFA7AD-75B0-4F93-89F9-F8BD1309AC82}"/>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5" name="Line 210">
                <a:extLst>
                  <a:ext uri="{FF2B5EF4-FFF2-40B4-BE49-F238E27FC236}">
                    <a16:creationId xmlns:a16="http://schemas.microsoft.com/office/drawing/2014/main" id="{5EE1BFEF-8853-4D3F-96F5-44055BFBA9A4}"/>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6" name="Line 212">
                <a:extLst>
                  <a:ext uri="{FF2B5EF4-FFF2-40B4-BE49-F238E27FC236}">
                    <a16:creationId xmlns:a16="http://schemas.microsoft.com/office/drawing/2014/main" id="{BBBC4FB5-7D37-46A6-9429-E34C6672661C}"/>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7" name="Line 214">
                <a:extLst>
                  <a:ext uri="{FF2B5EF4-FFF2-40B4-BE49-F238E27FC236}">
                    <a16:creationId xmlns:a16="http://schemas.microsoft.com/office/drawing/2014/main" id="{E5586302-512E-47AE-B087-6179B8DFE8E2}"/>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8" name="Line 216">
                <a:extLst>
                  <a:ext uri="{FF2B5EF4-FFF2-40B4-BE49-F238E27FC236}">
                    <a16:creationId xmlns:a16="http://schemas.microsoft.com/office/drawing/2014/main" id="{F37EB0B4-E2E0-42BB-85AD-EE60AA278E41}"/>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9" name="Line 218">
                <a:extLst>
                  <a:ext uri="{FF2B5EF4-FFF2-40B4-BE49-F238E27FC236}">
                    <a16:creationId xmlns:a16="http://schemas.microsoft.com/office/drawing/2014/main" id="{C839FA3E-5F04-4D3C-BF73-216D47B2CE85}"/>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0" name="Line 220">
                <a:extLst>
                  <a:ext uri="{FF2B5EF4-FFF2-40B4-BE49-F238E27FC236}">
                    <a16:creationId xmlns:a16="http://schemas.microsoft.com/office/drawing/2014/main" id="{466FDD6D-5DF7-4613-8EF7-42B2DDE4F78C}"/>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1" name="Line 222">
                <a:extLst>
                  <a:ext uri="{FF2B5EF4-FFF2-40B4-BE49-F238E27FC236}">
                    <a16:creationId xmlns:a16="http://schemas.microsoft.com/office/drawing/2014/main" id="{7FC4BCEB-8E6C-487B-9C79-2CFC90159AC9}"/>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2" name="Line 224">
                <a:extLst>
                  <a:ext uri="{FF2B5EF4-FFF2-40B4-BE49-F238E27FC236}">
                    <a16:creationId xmlns:a16="http://schemas.microsoft.com/office/drawing/2014/main" id="{8F587549-6B98-4A8C-8266-77C3AB44D242}"/>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3" name="Line 226">
                <a:extLst>
                  <a:ext uri="{FF2B5EF4-FFF2-40B4-BE49-F238E27FC236}">
                    <a16:creationId xmlns:a16="http://schemas.microsoft.com/office/drawing/2014/main" id="{D0F0C6AD-676B-4871-97B8-19FDA3B0DEC4}"/>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4" name="Line 228">
                <a:extLst>
                  <a:ext uri="{FF2B5EF4-FFF2-40B4-BE49-F238E27FC236}">
                    <a16:creationId xmlns:a16="http://schemas.microsoft.com/office/drawing/2014/main" id="{2740FAC5-4363-48EF-A99E-E337094B7AB1}"/>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5" name="Line 146">
                <a:extLst>
                  <a:ext uri="{FF2B5EF4-FFF2-40B4-BE49-F238E27FC236}">
                    <a16:creationId xmlns:a16="http://schemas.microsoft.com/office/drawing/2014/main" id="{37761899-4DC5-4C6E-81BF-194C8384EDB5}"/>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6" name="Line 204">
                <a:extLst>
                  <a:ext uri="{FF2B5EF4-FFF2-40B4-BE49-F238E27FC236}">
                    <a16:creationId xmlns:a16="http://schemas.microsoft.com/office/drawing/2014/main" id="{F09CFD66-2892-4333-B400-0C9F00A2B2B0}"/>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12" name="Group 11">
              <a:extLst>
                <a:ext uri="{FF2B5EF4-FFF2-40B4-BE49-F238E27FC236}">
                  <a16:creationId xmlns:a16="http://schemas.microsoft.com/office/drawing/2014/main" id="{26943C02-6507-43B7-9086-E8B750D6C615}"/>
                </a:ext>
              </a:extLst>
            </p:cNvPr>
            <p:cNvGrpSpPr/>
            <p:nvPr userDrawn="1"/>
          </p:nvGrpSpPr>
          <p:grpSpPr bwMode="gray">
            <a:xfrm>
              <a:off x="0" y="6948152"/>
              <a:ext cx="12192000" cy="232538"/>
              <a:chOff x="0" y="-319423"/>
              <a:chExt cx="12192000" cy="232538"/>
            </a:xfrm>
          </p:grpSpPr>
          <p:sp>
            <p:nvSpPr>
              <p:cNvPr id="39" name="Line 146">
                <a:extLst>
                  <a:ext uri="{FF2B5EF4-FFF2-40B4-BE49-F238E27FC236}">
                    <a16:creationId xmlns:a16="http://schemas.microsoft.com/office/drawing/2014/main" id="{4CE37BDA-63D3-4798-AA99-EB286DBE8A99}"/>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0" name="Line 148">
                <a:extLst>
                  <a:ext uri="{FF2B5EF4-FFF2-40B4-BE49-F238E27FC236}">
                    <a16:creationId xmlns:a16="http://schemas.microsoft.com/office/drawing/2014/main" id="{CE239325-579F-4483-98E5-C9F26A6AF83D}"/>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1" name="Line 150">
                <a:extLst>
                  <a:ext uri="{FF2B5EF4-FFF2-40B4-BE49-F238E27FC236}">
                    <a16:creationId xmlns:a16="http://schemas.microsoft.com/office/drawing/2014/main" id="{20B1A90B-84CD-4A1A-BA2E-F320A13781A8}"/>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2" name="Line 152">
                <a:extLst>
                  <a:ext uri="{FF2B5EF4-FFF2-40B4-BE49-F238E27FC236}">
                    <a16:creationId xmlns:a16="http://schemas.microsoft.com/office/drawing/2014/main" id="{34227BDC-ACB3-45DA-987D-74BC05BD6E60}"/>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3" name="Line 154">
                <a:extLst>
                  <a:ext uri="{FF2B5EF4-FFF2-40B4-BE49-F238E27FC236}">
                    <a16:creationId xmlns:a16="http://schemas.microsoft.com/office/drawing/2014/main" id="{5870A6B3-FDE3-4968-8A2E-3128F4ADA43C}"/>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4" name="Line 156">
                <a:extLst>
                  <a:ext uri="{FF2B5EF4-FFF2-40B4-BE49-F238E27FC236}">
                    <a16:creationId xmlns:a16="http://schemas.microsoft.com/office/drawing/2014/main" id="{1407A0B3-F23B-4DE5-B985-D934BF0943BD}"/>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5" name="Line 158">
                <a:extLst>
                  <a:ext uri="{FF2B5EF4-FFF2-40B4-BE49-F238E27FC236}">
                    <a16:creationId xmlns:a16="http://schemas.microsoft.com/office/drawing/2014/main" id="{D6742EED-CC05-4193-AE2C-162A03C72FD1}"/>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6" name="Line 160">
                <a:extLst>
                  <a:ext uri="{FF2B5EF4-FFF2-40B4-BE49-F238E27FC236}">
                    <a16:creationId xmlns:a16="http://schemas.microsoft.com/office/drawing/2014/main" id="{8B2673B7-E13D-4AD2-B70B-9E6EE761D43D}"/>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7" name="Line 162">
                <a:extLst>
                  <a:ext uri="{FF2B5EF4-FFF2-40B4-BE49-F238E27FC236}">
                    <a16:creationId xmlns:a16="http://schemas.microsoft.com/office/drawing/2014/main" id="{EF427DBA-0B5D-4493-BCA2-1CBCB9BDC044}"/>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8" name="Line 164">
                <a:extLst>
                  <a:ext uri="{FF2B5EF4-FFF2-40B4-BE49-F238E27FC236}">
                    <a16:creationId xmlns:a16="http://schemas.microsoft.com/office/drawing/2014/main" id="{A69F03EB-A009-482C-AC00-87CC580BBAFF}"/>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9" name="Line 166">
                <a:extLst>
                  <a:ext uri="{FF2B5EF4-FFF2-40B4-BE49-F238E27FC236}">
                    <a16:creationId xmlns:a16="http://schemas.microsoft.com/office/drawing/2014/main" id="{2598C2C1-2568-458B-AB98-5E91B58FC2FB}"/>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0" name="Line 168">
                <a:extLst>
                  <a:ext uri="{FF2B5EF4-FFF2-40B4-BE49-F238E27FC236}">
                    <a16:creationId xmlns:a16="http://schemas.microsoft.com/office/drawing/2014/main" id="{D1B91C94-1152-402C-9845-B413DD443D59}"/>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1" name="Line 170">
                <a:extLst>
                  <a:ext uri="{FF2B5EF4-FFF2-40B4-BE49-F238E27FC236}">
                    <a16:creationId xmlns:a16="http://schemas.microsoft.com/office/drawing/2014/main" id="{1E544D1E-8258-4D1E-94AE-CEF5751C116B}"/>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2" name="Line 172">
                <a:extLst>
                  <a:ext uri="{FF2B5EF4-FFF2-40B4-BE49-F238E27FC236}">
                    <a16:creationId xmlns:a16="http://schemas.microsoft.com/office/drawing/2014/main" id="{B252831E-D628-4F87-9137-B16ECD518F28}"/>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3" name="Line 174">
                <a:extLst>
                  <a:ext uri="{FF2B5EF4-FFF2-40B4-BE49-F238E27FC236}">
                    <a16:creationId xmlns:a16="http://schemas.microsoft.com/office/drawing/2014/main" id="{0AED1629-2828-4280-8C4D-440BE568790E}"/>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4" name="Line 176">
                <a:extLst>
                  <a:ext uri="{FF2B5EF4-FFF2-40B4-BE49-F238E27FC236}">
                    <a16:creationId xmlns:a16="http://schemas.microsoft.com/office/drawing/2014/main" id="{1E1846B8-7C24-419D-88A5-C8AB44661789}"/>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5" name="Line 178">
                <a:extLst>
                  <a:ext uri="{FF2B5EF4-FFF2-40B4-BE49-F238E27FC236}">
                    <a16:creationId xmlns:a16="http://schemas.microsoft.com/office/drawing/2014/main" id="{B8CE7AB3-348F-43B9-83DE-BB4FAA681091}"/>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6" name="Line 180">
                <a:extLst>
                  <a:ext uri="{FF2B5EF4-FFF2-40B4-BE49-F238E27FC236}">
                    <a16:creationId xmlns:a16="http://schemas.microsoft.com/office/drawing/2014/main" id="{E674C27A-69A2-49C9-ACFD-3A3D1D314442}"/>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7" name="Line 182">
                <a:extLst>
                  <a:ext uri="{FF2B5EF4-FFF2-40B4-BE49-F238E27FC236}">
                    <a16:creationId xmlns:a16="http://schemas.microsoft.com/office/drawing/2014/main" id="{19FA93A8-9FE3-4A66-B8B5-430B21081703}"/>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8" name="Line 184">
                <a:extLst>
                  <a:ext uri="{FF2B5EF4-FFF2-40B4-BE49-F238E27FC236}">
                    <a16:creationId xmlns:a16="http://schemas.microsoft.com/office/drawing/2014/main" id="{D7AA3624-4D3F-4123-AB8D-E0A5D222F4E4}"/>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9" name="Line 186">
                <a:extLst>
                  <a:ext uri="{FF2B5EF4-FFF2-40B4-BE49-F238E27FC236}">
                    <a16:creationId xmlns:a16="http://schemas.microsoft.com/office/drawing/2014/main" id="{BAAC8508-31A8-4E7F-845C-D3320A2AB80B}"/>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0" name="Line 188">
                <a:extLst>
                  <a:ext uri="{FF2B5EF4-FFF2-40B4-BE49-F238E27FC236}">
                    <a16:creationId xmlns:a16="http://schemas.microsoft.com/office/drawing/2014/main" id="{71B5C7C2-B4C8-40C4-B6BA-6C970C1EA015}"/>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1" name="Line 190">
                <a:extLst>
                  <a:ext uri="{FF2B5EF4-FFF2-40B4-BE49-F238E27FC236}">
                    <a16:creationId xmlns:a16="http://schemas.microsoft.com/office/drawing/2014/main" id="{FE1B90F0-6BA0-48D2-BF83-6B3D2B1E834E}"/>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2" name="Line 192">
                <a:extLst>
                  <a:ext uri="{FF2B5EF4-FFF2-40B4-BE49-F238E27FC236}">
                    <a16:creationId xmlns:a16="http://schemas.microsoft.com/office/drawing/2014/main" id="{DF1EBECC-3844-4020-96D6-E1AA1F993193}"/>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3" name="Line 194">
                <a:extLst>
                  <a:ext uri="{FF2B5EF4-FFF2-40B4-BE49-F238E27FC236}">
                    <a16:creationId xmlns:a16="http://schemas.microsoft.com/office/drawing/2014/main" id="{EC53F998-C6AE-4003-B99F-A2BE1EB41484}"/>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4" name="Line 196">
                <a:extLst>
                  <a:ext uri="{FF2B5EF4-FFF2-40B4-BE49-F238E27FC236}">
                    <a16:creationId xmlns:a16="http://schemas.microsoft.com/office/drawing/2014/main" id="{BC7162FD-1D56-401E-86AB-115F7C8A228F}"/>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5" name="Line 198">
                <a:extLst>
                  <a:ext uri="{FF2B5EF4-FFF2-40B4-BE49-F238E27FC236}">
                    <a16:creationId xmlns:a16="http://schemas.microsoft.com/office/drawing/2014/main" id="{7455EFFF-598C-4B83-A843-321A2C050EAD}"/>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6" name="Line 200">
                <a:extLst>
                  <a:ext uri="{FF2B5EF4-FFF2-40B4-BE49-F238E27FC236}">
                    <a16:creationId xmlns:a16="http://schemas.microsoft.com/office/drawing/2014/main" id="{29501B6A-8A0D-4857-84F7-031059F543C3}"/>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7" name="Line 202">
                <a:extLst>
                  <a:ext uri="{FF2B5EF4-FFF2-40B4-BE49-F238E27FC236}">
                    <a16:creationId xmlns:a16="http://schemas.microsoft.com/office/drawing/2014/main" id="{95F7E606-8B17-417A-ABFD-9BD20AEA457B}"/>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8" name="Line 204">
                <a:extLst>
                  <a:ext uri="{FF2B5EF4-FFF2-40B4-BE49-F238E27FC236}">
                    <a16:creationId xmlns:a16="http://schemas.microsoft.com/office/drawing/2014/main" id="{33BD3111-BE1F-4D2A-9076-07A70722CCA3}"/>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9" name="Line 206">
                <a:extLst>
                  <a:ext uri="{FF2B5EF4-FFF2-40B4-BE49-F238E27FC236}">
                    <a16:creationId xmlns:a16="http://schemas.microsoft.com/office/drawing/2014/main" id="{E47B3A46-7158-486B-B539-1CFD1B676B5C}"/>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0" name="Line 208">
                <a:extLst>
                  <a:ext uri="{FF2B5EF4-FFF2-40B4-BE49-F238E27FC236}">
                    <a16:creationId xmlns:a16="http://schemas.microsoft.com/office/drawing/2014/main" id="{43B96FE3-E743-4641-A033-B277C2466EF3}"/>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1" name="Line 210">
                <a:extLst>
                  <a:ext uri="{FF2B5EF4-FFF2-40B4-BE49-F238E27FC236}">
                    <a16:creationId xmlns:a16="http://schemas.microsoft.com/office/drawing/2014/main" id="{E3E40324-7538-4CA4-863D-8795DBACA649}"/>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2" name="Line 212">
                <a:extLst>
                  <a:ext uri="{FF2B5EF4-FFF2-40B4-BE49-F238E27FC236}">
                    <a16:creationId xmlns:a16="http://schemas.microsoft.com/office/drawing/2014/main" id="{82959CEA-BAB7-473F-A545-6C8B73D83D61}"/>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3" name="Line 214">
                <a:extLst>
                  <a:ext uri="{FF2B5EF4-FFF2-40B4-BE49-F238E27FC236}">
                    <a16:creationId xmlns:a16="http://schemas.microsoft.com/office/drawing/2014/main" id="{9F0973A4-7453-4006-9D02-AE8A81CB7B90}"/>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4" name="Line 216">
                <a:extLst>
                  <a:ext uri="{FF2B5EF4-FFF2-40B4-BE49-F238E27FC236}">
                    <a16:creationId xmlns:a16="http://schemas.microsoft.com/office/drawing/2014/main" id="{375CF136-F7CA-4B4D-9F89-7D89BC890A51}"/>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5" name="Line 218">
                <a:extLst>
                  <a:ext uri="{FF2B5EF4-FFF2-40B4-BE49-F238E27FC236}">
                    <a16:creationId xmlns:a16="http://schemas.microsoft.com/office/drawing/2014/main" id="{96332D5C-F921-49A0-B28C-64C5B512FFD7}"/>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6" name="Line 220">
                <a:extLst>
                  <a:ext uri="{FF2B5EF4-FFF2-40B4-BE49-F238E27FC236}">
                    <a16:creationId xmlns:a16="http://schemas.microsoft.com/office/drawing/2014/main" id="{35DA4558-27FF-48A6-A9C5-C8AA92BEEA6D}"/>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7" name="Line 222">
                <a:extLst>
                  <a:ext uri="{FF2B5EF4-FFF2-40B4-BE49-F238E27FC236}">
                    <a16:creationId xmlns:a16="http://schemas.microsoft.com/office/drawing/2014/main" id="{D011CE2D-29BE-4C30-BB8C-42ACE9BE29D6}"/>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8" name="Line 224">
                <a:extLst>
                  <a:ext uri="{FF2B5EF4-FFF2-40B4-BE49-F238E27FC236}">
                    <a16:creationId xmlns:a16="http://schemas.microsoft.com/office/drawing/2014/main" id="{86954F5A-06A6-4283-A5F3-EF79DE048D2E}"/>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9" name="Line 226">
                <a:extLst>
                  <a:ext uri="{FF2B5EF4-FFF2-40B4-BE49-F238E27FC236}">
                    <a16:creationId xmlns:a16="http://schemas.microsoft.com/office/drawing/2014/main" id="{013F2F0A-345E-4B76-A199-B0C26871B7A9}"/>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0" name="Line 228">
                <a:extLst>
                  <a:ext uri="{FF2B5EF4-FFF2-40B4-BE49-F238E27FC236}">
                    <a16:creationId xmlns:a16="http://schemas.microsoft.com/office/drawing/2014/main" id="{F409C364-8B96-4FD8-9A39-D4736283F3E2}"/>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1" name="Line 146">
                <a:extLst>
                  <a:ext uri="{FF2B5EF4-FFF2-40B4-BE49-F238E27FC236}">
                    <a16:creationId xmlns:a16="http://schemas.microsoft.com/office/drawing/2014/main" id="{08062CD7-D3D4-45D4-811D-6A9515C2E6AB}"/>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2" name="Line 204">
                <a:extLst>
                  <a:ext uri="{FF2B5EF4-FFF2-40B4-BE49-F238E27FC236}">
                    <a16:creationId xmlns:a16="http://schemas.microsoft.com/office/drawing/2014/main" id="{A5E619D6-28C7-4750-82C8-C78C1CF435F0}"/>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13" name="Group 12">
              <a:extLst>
                <a:ext uri="{FF2B5EF4-FFF2-40B4-BE49-F238E27FC236}">
                  <a16:creationId xmlns:a16="http://schemas.microsoft.com/office/drawing/2014/main" id="{DA5AF6E9-57CB-4331-8315-A85A551EAFC7}"/>
                </a:ext>
              </a:extLst>
            </p:cNvPr>
            <p:cNvGrpSpPr/>
            <p:nvPr userDrawn="1"/>
          </p:nvGrpSpPr>
          <p:grpSpPr bwMode="gray">
            <a:xfrm>
              <a:off x="12276481" y="0"/>
              <a:ext cx="240289" cy="6858000"/>
              <a:chOff x="-319714" y="0"/>
              <a:chExt cx="240289" cy="6858000"/>
            </a:xfrm>
          </p:grpSpPr>
          <p:sp>
            <p:nvSpPr>
              <p:cNvPr id="14" name="Line 230">
                <a:extLst>
                  <a:ext uri="{FF2B5EF4-FFF2-40B4-BE49-F238E27FC236}">
                    <a16:creationId xmlns:a16="http://schemas.microsoft.com/office/drawing/2014/main" id="{AEFBFBA9-9149-4681-8CD8-D5C7CD1B473B}"/>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Line 232">
                <a:extLst>
                  <a:ext uri="{FF2B5EF4-FFF2-40B4-BE49-F238E27FC236}">
                    <a16:creationId xmlns:a16="http://schemas.microsoft.com/office/drawing/2014/main" id="{6642CA17-D5E2-4433-ADDE-A6301EAF182B}"/>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Line 234">
                <a:extLst>
                  <a:ext uri="{FF2B5EF4-FFF2-40B4-BE49-F238E27FC236}">
                    <a16:creationId xmlns:a16="http://schemas.microsoft.com/office/drawing/2014/main" id="{8CC3ACA1-D0A3-47D8-92BB-0C74A607D4DB}"/>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7" name="Line 236">
                <a:extLst>
                  <a:ext uri="{FF2B5EF4-FFF2-40B4-BE49-F238E27FC236}">
                    <a16:creationId xmlns:a16="http://schemas.microsoft.com/office/drawing/2014/main" id="{8F9905C7-A28F-4643-AA1C-2AD14669CAE6}"/>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 name="Line 238">
                <a:extLst>
                  <a:ext uri="{FF2B5EF4-FFF2-40B4-BE49-F238E27FC236}">
                    <a16:creationId xmlns:a16="http://schemas.microsoft.com/office/drawing/2014/main" id="{EE870611-979E-4587-B8D2-4EAD771D67F8}"/>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 name="Line 240">
                <a:extLst>
                  <a:ext uri="{FF2B5EF4-FFF2-40B4-BE49-F238E27FC236}">
                    <a16:creationId xmlns:a16="http://schemas.microsoft.com/office/drawing/2014/main" id="{A0B65107-EABA-4EE1-B426-0011E9337DF9}"/>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 name="Line 244">
                <a:extLst>
                  <a:ext uri="{FF2B5EF4-FFF2-40B4-BE49-F238E27FC236}">
                    <a16:creationId xmlns:a16="http://schemas.microsoft.com/office/drawing/2014/main" id="{E2D5DF14-4603-4E11-85C4-E91EF678AD27}"/>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 name="Line 246">
                <a:extLst>
                  <a:ext uri="{FF2B5EF4-FFF2-40B4-BE49-F238E27FC236}">
                    <a16:creationId xmlns:a16="http://schemas.microsoft.com/office/drawing/2014/main" id="{D662226A-2C7D-44B7-BE17-082C6D4FAA91}"/>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 name="Line 250">
                <a:extLst>
                  <a:ext uri="{FF2B5EF4-FFF2-40B4-BE49-F238E27FC236}">
                    <a16:creationId xmlns:a16="http://schemas.microsoft.com/office/drawing/2014/main" id="{2E6A6AE8-19E7-41D5-A606-EA0D8F179F12}"/>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 name="Line 252">
                <a:extLst>
                  <a:ext uri="{FF2B5EF4-FFF2-40B4-BE49-F238E27FC236}">
                    <a16:creationId xmlns:a16="http://schemas.microsoft.com/office/drawing/2014/main" id="{29D4204A-F7FB-44E1-8314-7E6E3B07BA5D}"/>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 name="Line 254">
                <a:extLst>
                  <a:ext uri="{FF2B5EF4-FFF2-40B4-BE49-F238E27FC236}">
                    <a16:creationId xmlns:a16="http://schemas.microsoft.com/office/drawing/2014/main" id="{5C60E1CF-9533-476E-8A3B-C9699F068332}"/>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 name="Line 256">
                <a:extLst>
                  <a:ext uri="{FF2B5EF4-FFF2-40B4-BE49-F238E27FC236}">
                    <a16:creationId xmlns:a16="http://schemas.microsoft.com/office/drawing/2014/main" id="{50111AC1-204D-4341-81B3-513C10FF9E18}"/>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 name="Line 258">
                <a:extLst>
                  <a:ext uri="{FF2B5EF4-FFF2-40B4-BE49-F238E27FC236}">
                    <a16:creationId xmlns:a16="http://schemas.microsoft.com/office/drawing/2014/main" id="{5AE2FFD9-1B41-47DF-A618-FD6D9493DF64}"/>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 name="Line 260">
                <a:extLst>
                  <a:ext uri="{FF2B5EF4-FFF2-40B4-BE49-F238E27FC236}">
                    <a16:creationId xmlns:a16="http://schemas.microsoft.com/office/drawing/2014/main" id="{8606843B-D33D-490F-9E87-9DD60CD8066C}"/>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 name="Line 262">
                <a:extLst>
                  <a:ext uri="{FF2B5EF4-FFF2-40B4-BE49-F238E27FC236}">
                    <a16:creationId xmlns:a16="http://schemas.microsoft.com/office/drawing/2014/main" id="{00674985-A244-4806-A755-F687EF65428B}"/>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 name="Line 264">
                <a:extLst>
                  <a:ext uri="{FF2B5EF4-FFF2-40B4-BE49-F238E27FC236}">
                    <a16:creationId xmlns:a16="http://schemas.microsoft.com/office/drawing/2014/main" id="{E0A37C93-7691-4BDC-8A60-7E47D36BA9F7}"/>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0" name="Line 266">
                <a:extLst>
                  <a:ext uri="{FF2B5EF4-FFF2-40B4-BE49-F238E27FC236}">
                    <a16:creationId xmlns:a16="http://schemas.microsoft.com/office/drawing/2014/main" id="{EFAC3395-72A1-4FC9-9C43-85CF4CDD30CE}"/>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1" name="Line 268">
                <a:extLst>
                  <a:ext uri="{FF2B5EF4-FFF2-40B4-BE49-F238E27FC236}">
                    <a16:creationId xmlns:a16="http://schemas.microsoft.com/office/drawing/2014/main" id="{26783745-E93E-4BF4-8986-C2AED8851FB4}"/>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2" name="Line 270">
                <a:extLst>
                  <a:ext uri="{FF2B5EF4-FFF2-40B4-BE49-F238E27FC236}">
                    <a16:creationId xmlns:a16="http://schemas.microsoft.com/office/drawing/2014/main" id="{EE77D2BF-9687-4B9D-84B3-4FE6AC0C899A}"/>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3" name="Line 272">
                <a:extLst>
                  <a:ext uri="{FF2B5EF4-FFF2-40B4-BE49-F238E27FC236}">
                    <a16:creationId xmlns:a16="http://schemas.microsoft.com/office/drawing/2014/main" id="{11463E11-5B9E-4860-BEFE-8A96987E6537}"/>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4" name="Line 274">
                <a:extLst>
                  <a:ext uri="{FF2B5EF4-FFF2-40B4-BE49-F238E27FC236}">
                    <a16:creationId xmlns:a16="http://schemas.microsoft.com/office/drawing/2014/main" id="{1C1C41E4-16EE-47A7-A05C-445F7C7FEDEB}"/>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5" name="Line 276">
                <a:extLst>
                  <a:ext uri="{FF2B5EF4-FFF2-40B4-BE49-F238E27FC236}">
                    <a16:creationId xmlns:a16="http://schemas.microsoft.com/office/drawing/2014/main" id="{AFEA69D9-8859-4C09-B0B9-EE157BC39E5F}"/>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6" name="Line 278">
                <a:extLst>
                  <a:ext uri="{FF2B5EF4-FFF2-40B4-BE49-F238E27FC236}">
                    <a16:creationId xmlns:a16="http://schemas.microsoft.com/office/drawing/2014/main" id="{41CE6126-569B-46CD-9504-2E4FB95D6EC3}"/>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7" name="Line 256">
                <a:extLst>
                  <a:ext uri="{FF2B5EF4-FFF2-40B4-BE49-F238E27FC236}">
                    <a16:creationId xmlns:a16="http://schemas.microsoft.com/office/drawing/2014/main" id="{A720DABE-CBA0-4F41-B755-52166E228A26}"/>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8" name="Line 234">
                <a:extLst>
                  <a:ext uri="{FF2B5EF4-FFF2-40B4-BE49-F238E27FC236}">
                    <a16:creationId xmlns:a16="http://schemas.microsoft.com/office/drawing/2014/main" id="{844C7BA2-1B45-4D7E-9B5E-693586C950EC}"/>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154" name="Content Placeholder 1">
            <a:extLst>
              <a:ext uri="{FF2B5EF4-FFF2-40B4-BE49-F238E27FC236}">
                <a16:creationId xmlns:a16="http://schemas.microsoft.com/office/drawing/2014/main" id="{A67C7230-BDB4-47B2-A8BE-6F4C4A5C5FBE}"/>
              </a:ext>
            </a:extLst>
          </p:cNvPr>
          <p:cNvSpPr txBox="1">
            <a:spLocks/>
          </p:cNvSpPr>
          <p:nvPr userDrawn="1"/>
        </p:nvSpPr>
        <p:spPr bwMode="gray">
          <a:xfrm>
            <a:off x="-3164400" y="0"/>
            <a:ext cx="2804400" cy="5114862"/>
          </a:xfrm>
          <a:prstGeom prst="rect">
            <a:avLst/>
          </a:prstGeom>
        </p:spPr>
        <p:txBody>
          <a:bodyPr lIns="0" tIns="0" rIns="0" bIns="0">
            <a:spAutoFit/>
          </a:bodyPr>
          <a:lstStyle>
            <a:lvl1pPr marL="0" indent="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None/>
              <a:defRPr sz="2400" b="0" kern="1200">
                <a:solidFill>
                  <a:schemeClr val="accent2"/>
                </a:solidFill>
                <a:latin typeface="+mj-lt"/>
                <a:ea typeface="+mn-ea"/>
                <a:cs typeface="+mn-cs"/>
              </a:defRPr>
            </a:lvl1pPr>
            <a:lvl2pPr marL="0" indent="0" algn="l" defTabSz="685800" rtl="0" eaLnBrk="1" latinLnBrk="0" hangingPunct="1">
              <a:lnSpc>
                <a:spcPct val="101000"/>
              </a:lnSpc>
              <a:spcBef>
                <a:spcPts val="0"/>
              </a:spcBef>
              <a:spcAft>
                <a:spcPts val="0"/>
              </a:spcAft>
              <a:buClr>
                <a:schemeClr val="accent2"/>
              </a:buClr>
              <a:buFont typeface="Nuon Matthew Light" panose="02000506040000020004" pitchFamily="50" charset="0"/>
              <a:buNone/>
              <a:defRPr sz="2400" b="0" kern="1200">
                <a:solidFill>
                  <a:schemeClr val="tx1"/>
                </a:solidFill>
                <a:latin typeface="+mn-lt"/>
                <a:ea typeface="+mn-ea"/>
                <a:cs typeface="+mn-cs"/>
              </a:defRPr>
            </a:lvl2pPr>
            <a:lvl3pPr marL="216000" indent="-21600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Char char="•"/>
              <a:defRPr sz="2400" b="0" kern="1200">
                <a:solidFill>
                  <a:schemeClr val="tx1"/>
                </a:solidFill>
                <a:latin typeface="+mn-lt"/>
                <a:ea typeface="+mn-ea"/>
                <a:cs typeface="+mn-cs"/>
              </a:defRPr>
            </a:lvl3pPr>
            <a:lvl4pPr marL="432000" indent="-216000" algn="l" defTabSz="685800" rtl="0" eaLnBrk="1" latinLnBrk="0" hangingPunct="1">
              <a:lnSpc>
                <a:spcPct val="101000"/>
              </a:lnSpc>
              <a:spcBef>
                <a:spcPts val="1500"/>
              </a:spcBef>
              <a:spcAft>
                <a:spcPts val="0"/>
              </a:spcAft>
              <a:buClr>
                <a:schemeClr val="accent2"/>
              </a:buClr>
              <a:buFont typeface="Nuon Matthew Light" panose="02000506040000020004" pitchFamily="50" charset="0"/>
              <a:buChar char="•"/>
              <a:defRPr sz="2400" b="0" kern="1200">
                <a:solidFill>
                  <a:schemeClr val="tx1"/>
                </a:solidFill>
                <a:latin typeface="+mn-lt"/>
                <a:ea typeface="+mn-ea"/>
                <a:cs typeface="+mn-cs"/>
              </a:defRPr>
            </a:lvl4pPr>
            <a:lvl5pPr marL="684000" indent="-216000" algn="l" defTabSz="685800" rtl="0" eaLnBrk="1" latinLnBrk="0" hangingPunct="1">
              <a:lnSpc>
                <a:spcPct val="101000"/>
              </a:lnSpc>
              <a:spcBef>
                <a:spcPts val="1500"/>
              </a:spcBef>
              <a:spcAft>
                <a:spcPts val="0"/>
              </a:spcAft>
              <a:buClr>
                <a:schemeClr val="accent3"/>
              </a:buClr>
              <a:buFont typeface="Nuon Matthew Light" panose="02000506040000020004" pitchFamily="50" charset="0"/>
              <a:buChar char="•"/>
              <a:defRPr sz="2400" b="0" kern="1200">
                <a:solidFill>
                  <a:schemeClr val="tx1"/>
                </a:solidFill>
                <a:latin typeface="+mn-lt"/>
                <a:ea typeface="+mn-ea"/>
                <a:cs typeface="+mn-cs"/>
              </a:defRPr>
            </a:lvl5pPr>
            <a:lvl6pPr marL="936000" indent="-216000" algn="l" defTabSz="685800" rtl="0" eaLnBrk="1" latinLnBrk="0" hangingPunct="1">
              <a:lnSpc>
                <a:spcPct val="101000"/>
              </a:lnSpc>
              <a:spcBef>
                <a:spcPts val="1500"/>
              </a:spcBef>
              <a:spcAft>
                <a:spcPts val="0"/>
              </a:spcAft>
              <a:buClr>
                <a:schemeClr val="accent4"/>
              </a:buClr>
              <a:buFont typeface="Arial" panose="020B0604020202020204" pitchFamily="34" charset="0"/>
              <a:buChar char="•"/>
              <a:defRPr sz="2400" kern="1200">
                <a:solidFill>
                  <a:schemeClr val="tx1"/>
                </a:solidFill>
                <a:latin typeface="+mn-lt"/>
                <a:ea typeface="+mn-ea"/>
                <a:cs typeface="+mn-cs"/>
              </a:defRPr>
            </a:lvl6pPr>
            <a:lvl7pPr marL="1224000" indent="-216000" algn="l" defTabSz="685800" rtl="0" eaLnBrk="1" latinLnBrk="0" hangingPunct="1">
              <a:lnSpc>
                <a:spcPct val="101000"/>
              </a:lnSpc>
              <a:spcBef>
                <a:spcPts val="1500"/>
              </a:spcBef>
              <a:spcAft>
                <a:spcPts val="0"/>
              </a:spcAft>
              <a:buClr>
                <a:schemeClr val="accent5"/>
              </a:buClr>
              <a:buFont typeface="Arial" panose="020B0604020202020204" pitchFamily="34" charset="0"/>
              <a:buChar char="•"/>
              <a:defRPr sz="2400" kern="1200">
                <a:solidFill>
                  <a:schemeClr val="tx1"/>
                </a:solidFill>
                <a:latin typeface="+mn-lt"/>
                <a:ea typeface="+mn-ea"/>
                <a:cs typeface="+mn-cs"/>
              </a:defRPr>
            </a:lvl7pPr>
            <a:lvl8pPr marL="1476000" indent="-216000" algn="l" defTabSz="685800" rtl="0" eaLnBrk="1" latinLnBrk="0" hangingPunct="1">
              <a:lnSpc>
                <a:spcPct val="101000"/>
              </a:lnSpc>
              <a:spcBef>
                <a:spcPts val="1500"/>
              </a:spcBef>
              <a:spcAft>
                <a:spcPts val="0"/>
              </a:spcAft>
              <a:buClr>
                <a:schemeClr val="accent6"/>
              </a:buClr>
              <a:buFont typeface="Arial" panose="020B0604020202020204" pitchFamily="34" charset="0"/>
              <a:buChar char="•"/>
              <a:defRPr sz="2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nl-NL" sz="1100" b="1">
                <a:solidFill>
                  <a:schemeClr val="tx1"/>
                </a:solidFill>
              </a:rPr>
              <a:t>Gebruik van afbeeldingen als achtergrond</a:t>
            </a:r>
          </a:p>
          <a:p>
            <a:pPr algn="l">
              <a:spcBef>
                <a:spcPts val="0"/>
              </a:spcBef>
            </a:pPr>
            <a:endParaRPr lang="nl-NL" sz="1100" b="1">
              <a:solidFill>
                <a:schemeClr val="tx1"/>
              </a:solidFill>
            </a:endParaRPr>
          </a:p>
          <a:p>
            <a:pPr marL="171450" indent="-171450" algn="l">
              <a:spcBef>
                <a:spcPts val="0"/>
              </a:spcBef>
              <a:buFont typeface="Arial" panose="020B0604020202020204" pitchFamily="34" charset="0"/>
              <a:buChar char="•"/>
            </a:pPr>
            <a:r>
              <a:rPr lang="nl-NL" sz="1100" b="0">
                <a:solidFill>
                  <a:schemeClr val="tx1"/>
                </a:solidFill>
              </a:rPr>
              <a:t>Klik op het grijze afbeeldingsveld</a:t>
            </a:r>
          </a:p>
          <a:p>
            <a:pPr marL="171450" indent="-171450" algn="l">
              <a:spcBef>
                <a:spcPts val="0"/>
              </a:spcBef>
              <a:buFont typeface="Arial" panose="020B0604020202020204" pitchFamily="34" charset="0"/>
              <a:buChar char="•"/>
            </a:pPr>
            <a:r>
              <a:rPr lang="nl-NL" sz="1100" b="0">
                <a:solidFill>
                  <a:schemeClr val="tx1"/>
                </a:solidFill>
              </a:rPr>
              <a:t>Ga nu naar </a:t>
            </a:r>
            <a:r>
              <a:rPr lang="nl-NL" sz="1100" b="1">
                <a:solidFill>
                  <a:schemeClr val="tx1"/>
                </a:solidFill>
              </a:rPr>
              <a:t>‘Invoegen’ </a:t>
            </a:r>
            <a:r>
              <a:rPr lang="nl-NL" sz="1100" b="0">
                <a:solidFill>
                  <a:schemeClr val="tx1"/>
                </a:solidFill>
              </a:rPr>
              <a:t>en kies </a:t>
            </a:r>
            <a:r>
              <a:rPr lang="nl-NL" sz="1100" b="1">
                <a:solidFill>
                  <a:schemeClr val="tx1"/>
                </a:solidFill>
              </a:rPr>
              <a:t>‘Afbeeldingen’</a:t>
            </a:r>
            <a:r>
              <a:rPr lang="nl-NL" sz="1100" b="0">
                <a:solidFill>
                  <a:schemeClr val="tx1"/>
                </a:solidFill>
              </a:rPr>
              <a:t>. </a:t>
            </a:r>
          </a:p>
          <a:p>
            <a:pPr marL="171450" indent="-171450" algn="l">
              <a:spcBef>
                <a:spcPts val="0"/>
              </a:spcBef>
              <a:buFont typeface="Arial" panose="020B0604020202020204" pitchFamily="34" charset="0"/>
              <a:buChar char="•"/>
            </a:pPr>
            <a:r>
              <a:rPr lang="nl-NL" sz="1100" b="0">
                <a:solidFill>
                  <a:schemeClr val="tx1"/>
                </a:solidFill>
              </a:rPr>
              <a:t>Kies een afbeelding, klik op </a:t>
            </a:r>
            <a:r>
              <a:rPr lang="nl-NL" sz="1100" b="1">
                <a:solidFill>
                  <a:schemeClr val="tx1"/>
                </a:solidFill>
              </a:rPr>
              <a:t>‘Invoegen’ </a:t>
            </a:r>
            <a:r>
              <a:rPr lang="nl-NL" sz="1100" b="0">
                <a:solidFill>
                  <a:schemeClr val="tx1"/>
                </a:solidFill>
              </a:rPr>
              <a:t>en de afbeelding wordt geplaatst.</a:t>
            </a:r>
          </a:p>
          <a:p>
            <a:pPr marL="171450" indent="-171450" algn="l">
              <a:spcBef>
                <a:spcPts val="0"/>
              </a:spcBef>
              <a:buFont typeface="Arial" panose="020B0604020202020204" pitchFamily="34" charset="0"/>
              <a:buChar char="•"/>
            </a:pPr>
            <a:r>
              <a:rPr lang="nl-NL" sz="1100" b="0">
                <a:solidFill>
                  <a:schemeClr val="tx1"/>
                </a:solidFill>
              </a:rPr>
              <a:t>Wil je een uitsnede maken, selecteer dan de foto door erop te klikken en gebruik de crop- functie onder </a:t>
            </a:r>
            <a:r>
              <a:rPr lang="nl-NL" sz="1100" b="1">
                <a:solidFill>
                  <a:schemeClr val="tx1"/>
                </a:solidFill>
              </a:rPr>
              <a:t>‘Opmaak’/’Bijsnijden’</a:t>
            </a:r>
            <a:r>
              <a:rPr lang="nl-NL" sz="1100" b="0">
                <a:solidFill>
                  <a:schemeClr val="tx1"/>
                </a:solidFill>
              </a:rPr>
              <a:t>.</a:t>
            </a:r>
          </a:p>
          <a:p>
            <a:pPr marL="171450" indent="-171450" algn="l">
              <a:spcBef>
                <a:spcPts val="0"/>
              </a:spcBef>
              <a:buFont typeface="Arial" panose="020B0604020202020204" pitchFamily="34" charset="0"/>
              <a:buChar char="•"/>
            </a:pPr>
            <a:endParaRPr lang="nl-NL" sz="1100" b="0">
              <a:solidFill>
                <a:schemeClr val="tx1"/>
              </a:solidFill>
            </a:endParaRPr>
          </a:p>
          <a:p>
            <a:pPr marL="171450" marR="0" indent="-171450" algn="l" defTabSz="68580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r>
              <a:rPr lang="nl-NL" sz="1100" b="0">
                <a:solidFill>
                  <a:schemeClr val="tx1"/>
                </a:solidFill>
              </a:rPr>
              <a:t>Foto’s kun je kiezen uit de</a:t>
            </a:r>
            <a:r>
              <a:rPr lang="nl-NL" sz="1100" b="0" baseline="0">
                <a:solidFill>
                  <a:schemeClr val="tx1"/>
                </a:solidFill>
              </a:rPr>
              <a:t> </a:t>
            </a:r>
            <a:r>
              <a:rPr lang="nl-NL" sz="1100" b="1" baseline="0">
                <a:solidFill>
                  <a:schemeClr val="tx1"/>
                </a:solidFill>
              </a:rPr>
              <a:t>Mediabank in het UWV Communicatieportaal</a:t>
            </a:r>
            <a:r>
              <a:rPr lang="nl-NL" sz="1100" b="0" baseline="0">
                <a:solidFill>
                  <a:schemeClr val="tx1"/>
                </a:solidFill>
              </a:rPr>
              <a:t>. Deze foto’s zijn van hoge kwaliteit en hiervan is het intellectueel eigendom geregeld. </a:t>
            </a:r>
            <a:br>
              <a:rPr lang="nl-NL" sz="1100" b="0" baseline="0">
                <a:solidFill>
                  <a:schemeClr val="tx1"/>
                </a:solidFill>
              </a:rPr>
            </a:br>
            <a:r>
              <a:rPr lang="nl-NL" sz="1100" b="0" baseline="0">
                <a:solidFill>
                  <a:schemeClr val="tx1"/>
                </a:solidFill>
              </a:rPr>
              <a:t/>
            </a:r>
            <a:br>
              <a:rPr lang="nl-NL" sz="1100" b="0" baseline="0">
                <a:solidFill>
                  <a:schemeClr val="tx1"/>
                </a:solidFill>
              </a:rPr>
            </a:br>
            <a:r>
              <a:rPr lang="nl-NL" sz="1100" b="0">
                <a:solidFill>
                  <a:schemeClr val="tx1"/>
                </a:solidFill>
                <a:hlinkClick r:id="rId3"/>
              </a:rPr>
              <a:t>https://communicatieportaal.uwv.nl/modules/product/mediabank/default/?ItemId=3219</a:t>
            </a:r>
            <a:r>
              <a:rPr lang="nl-NL" sz="1100" b="0">
                <a:solidFill>
                  <a:schemeClr val="tx1"/>
                </a:solidFill>
              </a:rPr>
              <a:t> </a:t>
            </a:r>
            <a:br>
              <a:rPr lang="nl-NL" sz="1100" b="0">
                <a:solidFill>
                  <a:schemeClr val="tx1"/>
                </a:solidFill>
              </a:rPr>
            </a:br>
            <a:r>
              <a:rPr lang="nl-NL" sz="1100" b="0">
                <a:solidFill>
                  <a:schemeClr val="tx1"/>
                </a:solidFill>
              </a:rPr>
              <a:t/>
            </a:r>
            <a:br>
              <a:rPr lang="nl-NL" sz="1100" b="0">
                <a:solidFill>
                  <a:schemeClr val="tx1"/>
                </a:solidFill>
              </a:rPr>
            </a:br>
            <a:r>
              <a:rPr lang="nl-NL" sz="1100" b="0">
                <a:solidFill>
                  <a:schemeClr val="tx1"/>
                </a:solidFill>
              </a:rPr>
              <a:t>en daar waar relevant naar de pictogrammen in de mediabank: </a:t>
            </a:r>
            <a:br>
              <a:rPr lang="nl-NL" sz="1100" b="0">
                <a:solidFill>
                  <a:schemeClr val="tx1"/>
                </a:solidFill>
              </a:rPr>
            </a:br>
            <a:r>
              <a:rPr lang="nl-NL" sz="1100" b="0">
                <a:solidFill>
                  <a:schemeClr val="tx1"/>
                </a:solidFill>
              </a:rPr>
              <a:t/>
            </a:r>
            <a:br>
              <a:rPr lang="nl-NL" sz="1100" b="0">
                <a:solidFill>
                  <a:schemeClr val="tx1"/>
                </a:solidFill>
              </a:rPr>
            </a:br>
            <a:r>
              <a:rPr lang="nl-NL" sz="1100" b="0">
                <a:solidFill>
                  <a:schemeClr val="tx1"/>
                </a:solidFill>
                <a:hlinkClick r:id="rId4"/>
              </a:rPr>
              <a:t>https://communicatieportaal.uwv.nl/modules/product/default/media/?ItemId=3217</a:t>
            </a:r>
            <a:endParaRPr lang="nl-NL" sz="1100" b="0" dirty="0">
              <a:solidFill>
                <a:schemeClr val="tx1"/>
              </a:solidFill>
            </a:endParaRPr>
          </a:p>
        </p:txBody>
      </p:sp>
      <p:sp>
        <p:nvSpPr>
          <p:cNvPr id="3" name="Footer Placeholder 2">
            <a:extLst>
              <a:ext uri="{FF2B5EF4-FFF2-40B4-BE49-F238E27FC236}">
                <a16:creationId xmlns:a16="http://schemas.microsoft.com/office/drawing/2014/main" id="{F83D8D44-B1C0-46F3-B7C9-F0760561E3BC}"/>
              </a:ext>
            </a:extLst>
          </p:cNvPr>
          <p:cNvSpPr>
            <a:spLocks noGrp="1"/>
          </p:cNvSpPr>
          <p:nvPr>
            <p:ph type="ftr" sz="quarter" idx="11"/>
          </p:nvPr>
        </p:nvSpPr>
        <p:spPr bwMode="gray"/>
        <p:txBody>
          <a:bodyPr/>
          <a:lstStyle/>
          <a:p>
            <a:r>
              <a:rPr lang="en-GB"/>
              <a:t>Titel van je presentatie</a:t>
            </a:r>
            <a:endParaRPr lang="en-GB" dirty="0"/>
          </a:p>
        </p:txBody>
      </p:sp>
      <p:sp>
        <p:nvSpPr>
          <p:cNvPr id="4" name="Slide Number Placeholder 3">
            <a:extLst>
              <a:ext uri="{FF2B5EF4-FFF2-40B4-BE49-F238E27FC236}">
                <a16:creationId xmlns:a16="http://schemas.microsoft.com/office/drawing/2014/main" id="{05F46C33-11B5-4854-A73C-662F3EA70A1D}"/>
              </a:ext>
            </a:extLst>
          </p:cNvPr>
          <p:cNvSpPr>
            <a:spLocks noGrp="1"/>
          </p:cNvSpPr>
          <p:nvPr>
            <p:ph type="sldNum" sz="quarter" idx="12"/>
          </p:nvPr>
        </p:nvSpPr>
        <p:spPr bwMode="gray"/>
        <p:txBody>
          <a:bodyPr/>
          <a:lstStyle/>
          <a:p>
            <a:fld id="{EEC0F82C-4994-47DA-8D9B-99D78D224F6D}" type="slidenum">
              <a:rPr lang="en-GB" smtClean="0"/>
              <a:pPr/>
              <a:t>‹nr.›</a:t>
            </a:fld>
            <a:endParaRPr lang="en-GB" dirty="0"/>
          </a:p>
        </p:txBody>
      </p:sp>
    </p:spTree>
    <p:extLst>
      <p:ext uri="{BB962C8B-B14F-4D97-AF65-F5344CB8AC3E}">
        <p14:creationId xmlns:p14="http://schemas.microsoft.com/office/powerpoint/2010/main" val="3582130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eeldvullende video">
    <p:bg>
      <p:bgPr>
        <a:solidFill>
          <a:srgbClr val="FFFFFF"/>
        </a:solidFill>
        <a:effectLst/>
      </p:bgPr>
    </p:bg>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FC319A72-AE5E-4F89-BB04-08AE7E9369E9}"/>
              </a:ext>
            </a:extLst>
          </p:cNvPr>
          <p:cNvSpPr/>
          <p:nvPr userDrawn="1"/>
        </p:nvSpPr>
        <p:spPr bwMode="gray">
          <a:xfrm>
            <a:off x="-3714750" y="-933450"/>
            <a:ext cx="19621500" cy="87249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xt Placeholder 3">
            <a:extLst>
              <a:ext uri="{FF2B5EF4-FFF2-40B4-BE49-F238E27FC236}">
                <a16:creationId xmlns:a16="http://schemas.microsoft.com/office/drawing/2014/main" id="{06E9503B-E983-4F35-AB78-4EF62AE797AB}"/>
              </a:ext>
            </a:extLst>
          </p:cNvPr>
          <p:cNvSpPr txBox="1">
            <a:spLocks/>
          </p:cNvSpPr>
          <p:nvPr userDrawn="1"/>
        </p:nvSpPr>
        <p:spPr bwMode="gray">
          <a:xfrm>
            <a:off x="11047668" y="6285600"/>
            <a:ext cx="572400" cy="572400"/>
          </a:xfrm>
          <a:prstGeom prst="rect">
            <a:avLst/>
          </a:prstGeom>
          <a:blipFill>
            <a:blip r:embed="rId2"/>
            <a:stretch>
              <a:fillRect/>
            </a:stretch>
          </a:blipFill>
          <a:ln>
            <a:solidFill>
              <a:srgbClr val="0078D2"/>
            </a:solidFill>
          </a:ln>
        </p:spPr>
        <p:txBody>
          <a:bodyPr/>
          <a:lstStyle>
            <a:lvl1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lang="nl-NL" sz="1200" kern="1200" dirty="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r>
              <a:rPr lang="en-US"/>
              <a:t>    </a:t>
            </a:r>
          </a:p>
        </p:txBody>
      </p:sp>
      <p:grpSp>
        <p:nvGrpSpPr>
          <p:cNvPr id="154" name="Group 153">
            <a:extLst>
              <a:ext uri="{FF2B5EF4-FFF2-40B4-BE49-F238E27FC236}">
                <a16:creationId xmlns:a16="http://schemas.microsoft.com/office/drawing/2014/main" id="{B2D2A29F-49A8-4BD1-9236-0BD7B933FC9D}"/>
              </a:ext>
            </a:extLst>
          </p:cNvPr>
          <p:cNvGrpSpPr/>
          <p:nvPr userDrawn="1"/>
        </p:nvGrpSpPr>
        <p:grpSpPr bwMode="gray">
          <a:xfrm>
            <a:off x="-329239" y="-319423"/>
            <a:ext cx="12846009" cy="7500113"/>
            <a:chOff x="-329239" y="-319423"/>
            <a:chExt cx="12846009" cy="7500113"/>
          </a:xfrm>
        </p:grpSpPr>
        <p:grpSp>
          <p:nvGrpSpPr>
            <p:cNvPr id="155" name="Group 154">
              <a:extLst>
                <a:ext uri="{FF2B5EF4-FFF2-40B4-BE49-F238E27FC236}">
                  <a16:creationId xmlns:a16="http://schemas.microsoft.com/office/drawing/2014/main" id="{DC553E04-7609-45F2-9F24-E605BC02FEBA}"/>
                </a:ext>
              </a:extLst>
            </p:cNvPr>
            <p:cNvGrpSpPr/>
            <p:nvPr userDrawn="1"/>
          </p:nvGrpSpPr>
          <p:grpSpPr bwMode="gray">
            <a:xfrm>
              <a:off x="-329239" y="0"/>
              <a:ext cx="240289" cy="6858000"/>
              <a:chOff x="-319714" y="0"/>
              <a:chExt cx="240289" cy="6858000"/>
            </a:xfrm>
          </p:grpSpPr>
          <p:sp>
            <p:nvSpPr>
              <p:cNvPr id="272" name="Line 230">
                <a:extLst>
                  <a:ext uri="{FF2B5EF4-FFF2-40B4-BE49-F238E27FC236}">
                    <a16:creationId xmlns:a16="http://schemas.microsoft.com/office/drawing/2014/main" id="{76F33B9B-626E-4987-BFD4-DAA299DD9D4F}"/>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3" name="Line 232">
                <a:extLst>
                  <a:ext uri="{FF2B5EF4-FFF2-40B4-BE49-F238E27FC236}">
                    <a16:creationId xmlns:a16="http://schemas.microsoft.com/office/drawing/2014/main" id="{501EC2E0-59CE-4E32-B929-A733386ADF01}"/>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4" name="Line 234">
                <a:extLst>
                  <a:ext uri="{FF2B5EF4-FFF2-40B4-BE49-F238E27FC236}">
                    <a16:creationId xmlns:a16="http://schemas.microsoft.com/office/drawing/2014/main" id="{7DC73A29-E969-45D7-9CA6-581FC4F243A4}"/>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275" name="Line 236">
                <a:extLst>
                  <a:ext uri="{FF2B5EF4-FFF2-40B4-BE49-F238E27FC236}">
                    <a16:creationId xmlns:a16="http://schemas.microsoft.com/office/drawing/2014/main" id="{52E5AA95-BA52-4884-8410-A464B2C65697}"/>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6" name="Line 238">
                <a:extLst>
                  <a:ext uri="{FF2B5EF4-FFF2-40B4-BE49-F238E27FC236}">
                    <a16:creationId xmlns:a16="http://schemas.microsoft.com/office/drawing/2014/main" id="{C7AD3791-48E5-48DC-AC5E-BFFB21F91753}"/>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7" name="Line 240">
                <a:extLst>
                  <a:ext uri="{FF2B5EF4-FFF2-40B4-BE49-F238E27FC236}">
                    <a16:creationId xmlns:a16="http://schemas.microsoft.com/office/drawing/2014/main" id="{01966582-81F8-4737-94A4-4013852590E1}"/>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8" name="Line 244">
                <a:extLst>
                  <a:ext uri="{FF2B5EF4-FFF2-40B4-BE49-F238E27FC236}">
                    <a16:creationId xmlns:a16="http://schemas.microsoft.com/office/drawing/2014/main" id="{781FFAC5-733F-432C-8F77-B7ABE7D77124}"/>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9" name="Line 246">
                <a:extLst>
                  <a:ext uri="{FF2B5EF4-FFF2-40B4-BE49-F238E27FC236}">
                    <a16:creationId xmlns:a16="http://schemas.microsoft.com/office/drawing/2014/main" id="{EFDEE58B-193A-40A3-8A64-BE1DB0591067}"/>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0" name="Line 250">
                <a:extLst>
                  <a:ext uri="{FF2B5EF4-FFF2-40B4-BE49-F238E27FC236}">
                    <a16:creationId xmlns:a16="http://schemas.microsoft.com/office/drawing/2014/main" id="{E74EF81A-A1C0-4426-8C35-DBCBFCB345F2}"/>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1" name="Line 252">
                <a:extLst>
                  <a:ext uri="{FF2B5EF4-FFF2-40B4-BE49-F238E27FC236}">
                    <a16:creationId xmlns:a16="http://schemas.microsoft.com/office/drawing/2014/main" id="{0570C5A7-3269-47FF-B4F3-21A9A42A083D}"/>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2" name="Line 254">
                <a:extLst>
                  <a:ext uri="{FF2B5EF4-FFF2-40B4-BE49-F238E27FC236}">
                    <a16:creationId xmlns:a16="http://schemas.microsoft.com/office/drawing/2014/main" id="{A97B557B-65A2-43F0-8DEA-227B08975BA6}"/>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3" name="Line 256">
                <a:extLst>
                  <a:ext uri="{FF2B5EF4-FFF2-40B4-BE49-F238E27FC236}">
                    <a16:creationId xmlns:a16="http://schemas.microsoft.com/office/drawing/2014/main" id="{DA7F0647-7BAF-4A81-B891-A74A230DA90C}"/>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4" name="Line 258">
                <a:extLst>
                  <a:ext uri="{FF2B5EF4-FFF2-40B4-BE49-F238E27FC236}">
                    <a16:creationId xmlns:a16="http://schemas.microsoft.com/office/drawing/2014/main" id="{86C48C3F-BF82-452E-8D2D-49FFDBB93638}"/>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5" name="Line 260">
                <a:extLst>
                  <a:ext uri="{FF2B5EF4-FFF2-40B4-BE49-F238E27FC236}">
                    <a16:creationId xmlns:a16="http://schemas.microsoft.com/office/drawing/2014/main" id="{C56B251E-559C-4956-9AE7-BBD28D1A3A7E}"/>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6" name="Line 262">
                <a:extLst>
                  <a:ext uri="{FF2B5EF4-FFF2-40B4-BE49-F238E27FC236}">
                    <a16:creationId xmlns:a16="http://schemas.microsoft.com/office/drawing/2014/main" id="{F9EC281A-6AE9-4D7A-AA75-BDF86328FFDB}"/>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7" name="Line 264">
                <a:extLst>
                  <a:ext uri="{FF2B5EF4-FFF2-40B4-BE49-F238E27FC236}">
                    <a16:creationId xmlns:a16="http://schemas.microsoft.com/office/drawing/2014/main" id="{A45DFCA2-3D84-4DC0-862E-FF78BE5BAE80}"/>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8" name="Line 266">
                <a:extLst>
                  <a:ext uri="{FF2B5EF4-FFF2-40B4-BE49-F238E27FC236}">
                    <a16:creationId xmlns:a16="http://schemas.microsoft.com/office/drawing/2014/main" id="{63648940-F1BA-4CDB-8E34-3016056BEF4C}"/>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9" name="Line 268">
                <a:extLst>
                  <a:ext uri="{FF2B5EF4-FFF2-40B4-BE49-F238E27FC236}">
                    <a16:creationId xmlns:a16="http://schemas.microsoft.com/office/drawing/2014/main" id="{F9D4DB0E-F96D-449C-B033-9AF00582ED3D}"/>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0" name="Line 270">
                <a:extLst>
                  <a:ext uri="{FF2B5EF4-FFF2-40B4-BE49-F238E27FC236}">
                    <a16:creationId xmlns:a16="http://schemas.microsoft.com/office/drawing/2014/main" id="{E4ED1B3D-195B-4C7F-9BEF-9A738125F875}"/>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1" name="Line 272">
                <a:extLst>
                  <a:ext uri="{FF2B5EF4-FFF2-40B4-BE49-F238E27FC236}">
                    <a16:creationId xmlns:a16="http://schemas.microsoft.com/office/drawing/2014/main" id="{EBADD4B6-A166-4235-8E6C-2F28214E3899}"/>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2" name="Line 274">
                <a:extLst>
                  <a:ext uri="{FF2B5EF4-FFF2-40B4-BE49-F238E27FC236}">
                    <a16:creationId xmlns:a16="http://schemas.microsoft.com/office/drawing/2014/main" id="{49F1DDF9-89D8-4FAB-99EE-8C9E72D0C72F}"/>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3" name="Line 276">
                <a:extLst>
                  <a:ext uri="{FF2B5EF4-FFF2-40B4-BE49-F238E27FC236}">
                    <a16:creationId xmlns:a16="http://schemas.microsoft.com/office/drawing/2014/main" id="{BAB83854-8D60-44FB-8146-35D9E98D979D}"/>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4" name="Line 278">
                <a:extLst>
                  <a:ext uri="{FF2B5EF4-FFF2-40B4-BE49-F238E27FC236}">
                    <a16:creationId xmlns:a16="http://schemas.microsoft.com/office/drawing/2014/main" id="{888824B5-92A9-4406-9E41-994B5A2C74C1}"/>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5" name="Line 256">
                <a:extLst>
                  <a:ext uri="{FF2B5EF4-FFF2-40B4-BE49-F238E27FC236}">
                    <a16:creationId xmlns:a16="http://schemas.microsoft.com/office/drawing/2014/main" id="{98427381-8957-4C6C-A1C9-3DA6CD56A19D}"/>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6" name="Line 234">
                <a:extLst>
                  <a:ext uri="{FF2B5EF4-FFF2-40B4-BE49-F238E27FC236}">
                    <a16:creationId xmlns:a16="http://schemas.microsoft.com/office/drawing/2014/main" id="{D16F6223-1B2F-4A16-A242-D3359BFB4AC1}"/>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56" name="Group 155">
              <a:extLst>
                <a:ext uri="{FF2B5EF4-FFF2-40B4-BE49-F238E27FC236}">
                  <a16:creationId xmlns:a16="http://schemas.microsoft.com/office/drawing/2014/main" id="{C3B08EB7-CDA8-4B8B-A8C9-AB24C7AA0CB9}"/>
                </a:ext>
              </a:extLst>
            </p:cNvPr>
            <p:cNvGrpSpPr/>
            <p:nvPr userDrawn="1"/>
          </p:nvGrpSpPr>
          <p:grpSpPr bwMode="gray">
            <a:xfrm>
              <a:off x="0" y="-319423"/>
              <a:ext cx="12192000" cy="232538"/>
              <a:chOff x="0" y="-319423"/>
              <a:chExt cx="12192000" cy="232538"/>
            </a:xfrm>
          </p:grpSpPr>
          <p:sp>
            <p:nvSpPr>
              <p:cNvPr id="228" name="Line 146">
                <a:extLst>
                  <a:ext uri="{FF2B5EF4-FFF2-40B4-BE49-F238E27FC236}">
                    <a16:creationId xmlns:a16="http://schemas.microsoft.com/office/drawing/2014/main" id="{C6C544B6-6722-4A8E-820C-DBD7250F51CB}"/>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9" name="Line 148">
                <a:extLst>
                  <a:ext uri="{FF2B5EF4-FFF2-40B4-BE49-F238E27FC236}">
                    <a16:creationId xmlns:a16="http://schemas.microsoft.com/office/drawing/2014/main" id="{4C5E3ABA-2B3D-44D7-8D4B-AD369018049B}"/>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0" name="Line 150">
                <a:extLst>
                  <a:ext uri="{FF2B5EF4-FFF2-40B4-BE49-F238E27FC236}">
                    <a16:creationId xmlns:a16="http://schemas.microsoft.com/office/drawing/2014/main" id="{D0E8478E-036D-46F6-BB90-7CC3F6B73764}"/>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1" name="Line 152">
                <a:extLst>
                  <a:ext uri="{FF2B5EF4-FFF2-40B4-BE49-F238E27FC236}">
                    <a16:creationId xmlns:a16="http://schemas.microsoft.com/office/drawing/2014/main" id="{1B9D419D-AC4A-4048-853C-4764EDB15AD8}"/>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2" name="Line 154">
                <a:extLst>
                  <a:ext uri="{FF2B5EF4-FFF2-40B4-BE49-F238E27FC236}">
                    <a16:creationId xmlns:a16="http://schemas.microsoft.com/office/drawing/2014/main" id="{6AFAC7F8-FFE5-40CD-AD62-CB5373A01AC0}"/>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3" name="Line 156">
                <a:extLst>
                  <a:ext uri="{FF2B5EF4-FFF2-40B4-BE49-F238E27FC236}">
                    <a16:creationId xmlns:a16="http://schemas.microsoft.com/office/drawing/2014/main" id="{6F4C541B-9B6D-41E9-925E-D827BB906D0C}"/>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4" name="Line 158">
                <a:extLst>
                  <a:ext uri="{FF2B5EF4-FFF2-40B4-BE49-F238E27FC236}">
                    <a16:creationId xmlns:a16="http://schemas.microsoft.com/office/drawing/2014/main" id="{996C67BE-C0CB-4461-8175-C275ED762C37}"/>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5" name="Line 160">
                <a:extLst>
                  <a:ext uri="{FF2B5EF4-FFF2-40B4-BE49-F238E27FC236}">
                    <a16:creationId xmlns:a16="http://schemas.microsoft.com/office/drawing/2014/main" id="{DAB1B0DD-128B-4C47-B954-41583D9D8EE2}"/>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6" name="Line 162">
                <a:extLst>
                  <a:ext uri="{FF2B5EF4-FFF2-40B4-BE49-F238E27FC236}">
                    <a16:creationId xmlns:a16="http://schemas.microsoft.com/office/drawing/2014/main" id="{0ECA7F80-BD69-48C1-AE42-AA5978E641D4}"/>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7" name="Line 164">
                <a:extLst>
                  <a:ext uri="{FF2B5EF4-FFF2-40B4-BE49-F238E27FC236}">
                    <a16:creationId xmlns:a16="http://schemas.microsoft.com/office/drawing/2014/main" id="{FE08E5FD-547C-46FC-80CD-B71ACFB05D08}"/>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8" name="Line 166">
                <a:extLst>
                  <a:ext uri="{FF2B5EF4-FFF2-40B4-BE49-F238E27FC236}">
                    <a16:creationId xmlns:a16="http://schemas.microsoft.com/office/drawing/2014/main" id="{A6177A19-0AB1-4925-9043-96D8571CD26C}"/>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9" name="Line 168">
                <a:extLst>
                  <a:ext uri="{FF2B5EF4-FFF2-40B4-BE49-F238E27FC236}">
                    <a16:creationId xmlns:a16="http://schemas.microsoft.com/office/drawing/2014/main" id="{8E288D61-8AF6-4356-82EB-08CA511F108C}"/>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0" name="Line 170">
                <a:extLst>
                  <a:ext uri="{FF2B5EF4-FFF2-40B4-BE49-F238E27FC236}">
                    <a16:creationId xmlns:a16="http://schemas.microsoft.com/office/drawing/2014/main" id="{C54A2329-E00F-406E-95DE-2C6A35093ADA}"/>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1" name="Line 172">
                <a:extLst>
                  <a:ext uri="{FF2B5EF4-FFF2-40B4-BE49-F238E27FC236}">
                    <a16:creationId xmlns:a16="http://schemas.microsoft.com/office/drawing/2014/main" id="{7015FDD3-FBC7-4C18-8FFF-2316FAAC25C5}"/>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2" name="Line 174">
                <a:extLst>
                  <a:ext uri="{FF2B5EF4-FFF2-40B4-BE49-F238E27FC236}">
                    <a16:creationId xmlns:a16="http://schemas.microsoft.com/office/drawing/2014/main" id="{02E0E0B5-0F96-44C6-AF16-5BA9306A7B87}"/>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3" name="Line 176">
                <a:extLst>
                  <a:ext uri="{FF2B5EF4-FFF2-40B4-BE49-F238E27FC236}">
                    <a16:creationId xmlns:a16="http://schemas.microsoft.com/office/drawing/2014/main" id="{8EFA9D2D-3F4A-4234-A193-979BE9C52EE3}"/>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4" name="Line 178">
                <a:extLst>
                  <a:ext uri="{FF2B5EF4-FFF2-40B4-BE49-F238E27FC236}">
                    <a16:creationId xmlns:a16="http://schemas.microsoft.com/office/drawing/2014/main" id="{00DA7E40-B33F-4709-8791-72E56D461ED9}"/>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5" name="Line 180">
                <a:extLst>
                  <a:ext uri="{FF2B5EF4-FFF2-40B4-BE49-F238E27FC236}">
                    <a16:creationId xmlns:a16="http://schemas.microsoft.com/office/drawing/2014/main" id="{EBEAED16-0809-45A3-90D2-F1970C42934B}"/>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6" name="Line 182">
                <a:extLst>
                  <a:ext uri="{FF2B5EF4-FFF2-40B4-BE49-F238E27FC236}">
                    <a16:creationId xmlns:a16="http://schemas.microsoft.com/office/drawing/2014/main" id="{DD1AAED3-BED2-449B-A3BF-9F153F0CCC34}"/>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7" name="Line 184">
                <a:extLst>
                  <a:ext uri="{FF2B5EF4-FFF2-40B4-BE49-F238E27FC236}">
                    <a16:creationId xmlns:a16="http://schemas.microsoft.com/office/drawing/2014/main" id="{AA8B503E-BFE4-4D80-BC11-B3C6A82CDC27}"/>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8" name="Line 186">
                <a:extLst>
                  <a:ext uri="{FF2B5EF4-FFF2-40B4-BE49-F238E27FC236}">
                    <a16:creationId xmlns:a16="http://schemas.microsoft.com/office/drawing/2014/main" id="{880150B3-7AF0-4DB6-8C78-589AF77E949D}"/>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9" name="Line 188">
                <a:extLst>
                  <a:ext uri="{FF2B5EF4-FFF2-40B4-BE49-F238E27FC236}">
                    <a16:creationId xmlns:a16="http://schemas.microsoft.com/office/drawing/2014/main" id="{54F7E8F5-3A82-4553-8D4E-720198CB7BC4}"/>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0" name="Line 190">
                <a:extLst>
                  <a:ext uri="{FF2B5EF4-FFF2-40B4-BE49-F238E27FC236}">
                    <a16:creationId xmlns:a16="http://schemas.microsoft.com/office/drawing/2014/main" id="{126A3E81-0592-4374-B0AE-CD272079B1A3}"/>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1" name="Line 192">
                <a:extLst>
                  <a:ext uri="{FF2B5EF4-FFF2-40B4-BE49-F238E27FC236}">
                    <a16:creationId xmlns:a16="http://schemas.microsoft.com/office/drawing/2014/main" id="{37CCAF23-EFED-4CBF-A141-AA43053F4F26}"/>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2" name="Line 194">
                <a:extLst>
                  <a:ext uri="{FF2B5EF4-FFF2-40B4-BE49-F238E27FC236}">
                    <a16:creationId xmlns:a16="http://schemas.microsoft.com/office/drawing/2014/main" id="{E9C1C967-4856-4B55-90B9-0824A45E1B67}"/>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3" name="Line 196">
                <a:extLst>
                  <a:ext uri="{FF2B5EF4-FFF2-40B4-BE49-F238E27FC236}">
                    <a16:creationId xmlns:a16="http://schemas.microsoft.com/office/drawing/2014/main" id="{B5E4FE39-AA57-4DB9-8677-FBC8BBFB6CEB}"/>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4" name="Line 198">
                <a:extLst>
                  <a:ext uri="{FF2B5EF4-FFF2-40B4-BE49-F238E27FC236}">
                    <a16:creationId xmlns:a16="http://schemas.microsoft.com/office/drawing/2014/main" id="{F643C4B8-5ACE-4A98-BF95-FF3C877D311C}"/>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5" name="Line 200">
                <a:extLst>
                  <a:ext uri="{FF2B5EF4-FFF2-40B4-BE49-F238E27FC236}">
                    <a16:creationId xmlns:a16="http://schemas.microsoft.com/office/drawing/2014/main" id="{70BAFF25-E951-447E-9B63-6186546756BA}"/>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6" name="Line 202">
                <a:extLst>
                  <a:ext uri="{FF2B5EF4-FFF2-40B4-BE49-F238E27FC236}">
                    <a16:creationId xmlns:a16="http://schemas.microsoft.com/office/drawing/2014/main" id="{C05BAC9D-2278-457C-8866-C6D0DA674885}"/>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7" name="Line 204">
                <a:extLst>
                  <a:ext uri="{FF2B5EF4-FFF2-40B4-BE49-F238E27FC236}">
                    <a16:creationId xmlns:a16="http://schemas.microsoft.com/office/drawing/2014/main" id="{9F2B51D3-2C58-4F15-ACC5-4BD4912CAA1D}"/>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8" name="Line 206">
                <a:extLst>
                  <a:ext uri="{FF2B5EF4-FFF2-40B4-BE49-F238E27FC236}">
                    <a16:creationId xmlns:a16="http://schemas.microsoft.com/office/drawing/2014/main" id="{30F4B8A3-624C-4DF2-B2D4-C921235832C7}"/>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9" name="Line 208">
                <a:extLst>
                  <a:ext uri="{FF2B5EF4-FFF2-40B4-BE49-F238E27FC236}">
                    <a16:creationId xmlns:a16="http://schemas.microsoft.com/office/drawing/2014/main" id="{5DB7BE84-4AC5-4E26-8D35-0A55AE9CCEA2}"/>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0" name="Line 210">
                <a:extLst>
                  <a:ext uri="{FF2B5EF4-FFF2-40B4-BE49-F238E27FC236}">
                    <a16:creationId xmlns:a16="http://schemas.microsoft.com/office/drawing/2014/main" id="{AE8CEA45-DF34-46E6-B4BA-139D211AAEE8}"/>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1" name="Line 212">
                <a:extLst>
                  <a:ext uri="{FF2B5EF4-FFF2-40B4-BE49-F238E27FC236}">
                    <a16:creationId xmlns:a16="http://schemas.microsoft.com/office/drawing/2014/main" id="{122A9BD8-AFB3-4D02-83E3-CB2B407EB21D}"/>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2" name="Line 214">
                <a:extLst>
                  <a:ext uri="{FF2B5EF4-FFF2-40B4-BE49-F238E27FC236}">
                    <a16:creationId xmlns:a16="http://schemas.microsoft.com/office/drawing/2014/main" id="{AC843ED1-AC5F-450C-8F2B-5D3047363299}"/>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3" name="Line 216">
                <a:extLst>
                  <a:ext uri="{FF2B5EF4-FFF2-40B4-BE49-F238E27FC236}">
                    <a16:creationId xmlns:a16="http://schemas.microsoft.com/office/drawing/2014/main" id="{B189D3AA-0EC9-4C0B-8C52-2CC238B0FF88}"/>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4" name="Line 218">
                <a:extLst>
                  <a:ext uri="{FF2B5EF4-FFF2-40B4-BE49-F238E27FC236}">
                    <a16:creationId xmlns:a16="http://schemas.microsoft.com/office/drawing/2014/main" id="{8FD9D0B5-9431-4E8C-AE25-82B6C7C8C43E}"/>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5" name="Line 220">
                <a:extLst>
                  <a:ext uri="{FF2B5EF4-FFF2-40B4-BE49-F238E27FC236}">
                    <a16:creationId xmlns:a16="http://schemas.microsoft.com/office/drawing/2014/main" id="{66E7B360-A5C3-4491-8604-E3A88E696CFE}"/>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6" name="Line 222">
                <a:extLst>
                  <a:ext uri="{FF2B5EF4-FFF2-40B4-BE49-F238E27FC236}">
                    <a16:creationId xmlns:a16="http://schemas.microsoft.com/office/drawing/2014/main" id="{CF82C948-33D0-4FF4-BAA3-F548FEECE6ED}"/>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7" name="Line 224">
                <a:extLst>
                  <a:ext uri="{FF2B5EF4-FFF2-40B4-BE49-F238E27FC236}">
                    <a16:creationId xmlns:a16="http://schemas.microsoft.com/office/drawing/2014/main" id="{A3EC6EC3-C394-4A72-9422-E14CB84B9177}"/>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8" name="Line 226">
                <a:extLst>
                  <a:ext uri="{FF2B5EF4-FFF2-40B4-BE49-F238E27FC236}">
                    <a16:creationId xmlns:a16="http://schemas.microsoft.com/office/drawing/2014/main" id="{ED8A8C64-9689-403B-87D5-6CB55AD2F178}"/>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9" name="Line 228">
                <a:extLst>
                  <a:ext uri="{FF2B5EF4-FFF2-40B4-BE49-F238E27FC236}">
                    <a16:creationId xmlns:a16="http://schemas.microsoft.com/office/drawing/2014/main" id="{0F4C58AD-2402-4CC2-A791-2C555A7EAFDD}"/>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0" name="Line 146">
                <a:extLst>
                  <a:ext uri="{FF2B5EF4-FFF2-40B4-BE49-F238E27FC236}">
                    <a16:creationId xmlns:a16="http://schemas.microsoft.com/office/drawing/2014/main" id="{7DA71E31-2782-42CB-AB32-48F2C9D94221}"/>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1" name="Line 204">
                <a:extLst>
                  <a:ext uri="{FF2B5EF4-FFF2-40B4-BE49-F238E27FC236}">
                    <a16:creationId xmlns:a16="http://schemas.microsoft.com/office/drawing/2014/main" id="{D0657184-554B-489F-97D5-76A2B7B682F4}"/>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157" name="Group 156">
              <a:extLst>
                <a:ext uri="{FF2B5EF4-FFF2-40B4-BE49-F238E27FC236}">
                  <a16:creationId xmlns:a16="http://schemas.microsoft.com/office/drawing/2014/main" id="{0F6EB885-E29D-45A3-9BB4-5716E432C5D1}"/>
                </a:ext>
              </a:extLst>
            </p:cNvPr>
            <p:cNvGrpSpPr/>
            <p:nvPr userDrawn="1"/>
          </p:nvGrpSpPr>
          <p:grpSpPr bwMode="gray">
            <a:xfrm>
              <a:off x="0" y="6948152"/>
              <a:ext cx="12192000" cy="232538"/>
              <a:chOff x="0" y="-319423"/>
              <a:chExt cx="12192000" cy="232538"/>
            </a:xfrm>
          </p:grpSpPr>
          <p:sp>
            <p:nvSpPr>
              <p:cNvPr id="184" name="Line 146">
                <a:extLst>
                  <a:ext uri="{FF2B5EF4-FFF2-40B4-BE49-F238E27FC236}">
                    <a16:creationId xmlns:a16="http://schemas.microsoft.com/office/drawing/2014/main" id="{DD7F6DD9-5592-476A-80DE-3429E1F49AA5}"/>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5" name="Line 148">
                <a:extLst>
                  <a:ext uri="{FF2B5EF4-FFF2-40B4-BE49-F238E27FC236}">
                    <a16:creationId xmlns:a16="http://schemas.microsoft.com/office/drawing/2014/main" id="{E7E86FFD-C1F7-4E77-A4D7-F08E7FCE3655}"/>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6" name="Line 150">
                <a:extLst>
                  <a:ext uri="{FF2B5EF4-FFF2-40B4-BE49-F238E27FC236}">
                    <a16:creationId xmlns:a16="http://schemas.microsoft.com/office/drawing/2014/main" id="{46DE9C71-BA0B-47EC-89FC-C90B893BE01C}"/>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7" name="Line 152">
                <a:extLst>
                  <a:ext uri="{FF2B5EF4-FFF2-40B4-BE49-F238E27FC236}">
                    <a16:creationId xmlns:a16="http://schemas.microsoft.com/office/drawing/2014/main" id="{4354BEDB-26D6-43D0-B10C-AD616A8408AD}"/>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8" name="Line 154">
                <a:extLst>
                  <a:ext uri="{FF2B5EF4-FFF2-40B4-BE49-F238E27FC236}">
                    <a16:creationId xmlns:a16="http://schemas.microsoft.com/office/drawing/2014/main" id="{E1E29F35-5615-4B01-AF6A-A3E02ACEBB78}"/>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9" name="Line 156">
                <a:extLst>
                  <a:ext uri="{FF2B5EF4-FFF2-40B4-BE49-F238E27FC236}">
                    <a16:creationId xmlns:a16="http://schemas.microsoft.com/office/drawing/2014/main" id="{5657F83A-9D58-4613-A102-196A45167459}"/>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0" name="Line 158">
                <a:extLst>
                  <a:ext uri="{FF2B5EF4-FFF2-40B4-BE49-F238E27FC236}">
                    <a16:creationId xmlns:a16="http://schemas.microsoft.com/office/drawing/2014/main" id="{05CB7B25-EBA6-44EB-8CF2-D8AA449A0A2F}"/>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1" name="Line 160">
                <a:extLst>
                  <a:ext uri="{FF2B5EF4-FFF2-40B4-BE49-F238E27FC236}">
                    <a16:creationId xmlns:a16="http://schemas.microsoft.com/office/drawing/2014/main" id="{60FA6D0E-C9CC-4CE9-99DF-59456DF2F822}"/>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2" name="Line 162">
                <a:extLst>
                  <a:ext uri="{FF2B5EF4-FFF2-40B4-BE49-F238E27FC236}">
                    <a16:creationId xmlns:a16="http://schemas.microsoft.com/office/drawing/2014/main" id="{9A5000F4-E6C5-4EBD-A813-9E0E80AFF65A}"/>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3" name="Line 164">
                <a:extLst>
                  <a:ext uri="{FF2B5EF4-FFF2-40B4-BE49-F238E27FC236}">
                    <a16:creationId xmlns:a16="http://schemas.microsoft.com/office/drawing/2014/main" id="{60F45262-4F3B-4B74-A2A5-1CEA0DE386DA}"/>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4" name="Line 166">
                <a:extLst>
                  <a:ext uri="{FF2B5EF4-FFF2-40B4-BE49-F238E27FC236}">
                    <a16:creationId xmlns:a16="http://schemas.microsoft.com/office/drawing/2014/main" id="{2B8CEE99-D5CB-4B37-ACC2-3F44B8A53DE4}"/>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5" name="Line 168">
                <a:extLst>
                  <a:ext uri="{FF2B5EF4-FFF2-40B4-BE49-F238E27FC236}">
                    <a16:creationId xmlns:a16="http://schemas.microsoft.com/office/drawing/2014/main" id="{277C2010-FDCE-406B-8387-C6F3D88E0D0D}"/>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6" name="Line 170">
                <a:extLst>
                  <a:ext uri="{FF2B5EF4-FFF2-40B4-BE49-F238E27FC236}">
                    <a16:creationId xmlns:a16="http://schemas.microsoft.com/office/drawing/2014/main" id="{89E024B1-C730-4526-BF2C-FF6E1CDFD0F9}"/>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7" name="Line 172">
                <a:extLst>
                  <a:ext uri="{FF2B5EF4-FFF2-40B4-BE49-F238E27FC236}">
                    <a16:creationId xmlns:a16="http://schemas.microsoft.com/office/drawing/2014/main" id="{D1D3F1EF-F7C9-48F7-9430-1E80B90D664F}"/>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8" name="Line 174">
                <a:extLst>
                  <a:ext uri="{FF2B5EF4-FFF2-40B4-BE49-F238E27FC236}">
                    <a16:creationId xmlns:a16="http://schemas.microsoft.com/office/drawing/2014/main" id="{ED9E35A4-1152-410C-908D-2523DDCF6138}"/>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9" name="Line 176">
                <a:extLst>
                  <a:ext uri="{FF2B5EF4-FFF2-40B4-BE49-F238E27FC236}">
                    <a16:creationId xmlns:a16="http://schemas.microsoft.com/office/drawing/2014/main" id="{49045BC8-9948-4048-A5E2-DAE78E1C3E4B}"/>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0" name="Line 178">
                <a:extLst>
                  <a:ext uri="{FF2B5EF4-FFF2-40B4-BE49-F238E27FC236}">
                    <a16:creationId xmlns:a16="http://schemas.microsoft.com/office/drawing/2014/main" id="{26E5DA0C-FB44-4E66-A2D5-CD0C773CD719}"/>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1" name="Line 180">
                <a:extLst>
                  <a:ext uri="{FF2B5EF4-FFF2-40B4-BE49-F238E27FC236}">
                    <a16:creationId xmlns:a16="http://schemas.microsoft.com/office/drawing/2014/main" id="{17332DD8-D6EA-4015-8D1E-DAB0ABE60035}"/>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2" name="Line 182">
                <a:extLst>
                  <a:ext uri="{FF2B5EF4-FFF2-40B4-BE49-F238E27FC236}">
                    <a16:creationId xmlns:a16="http://schemas.microsoft.com/office/drawing/2014/main" id="{1BAB0609-EEC2-4A39-BF12-754E28D07D59}"/>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3" name="Line 184">
                <a:extLst>
                  <a:ext uri="{FF2B5EF4-FFF2-40B4-BE49-F238E27FC236}">
                    <a16:creationId xmlns:a16="http://schemas.microsoft.com/office/drawing/2014/main" id="{59A3E7A3-B70E-43C2-A53A-FFBBA9043321}"/>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4" name="Line 186">
                <a:extLst>
                  <a:ext uri="{FF2B5EF4-FFF2-40B4-BE49-F238E27FC236}">
                    <a16:creationId xmlns:a16="http://schemas.microsoft.com/office/drawing/2014/main" id="{5FF0AE7D-9AF2-48F0-9867-9C80D092BE52}"/>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5" name="Line 188">
                <a:extLst>
                  <a:ext uri="{FF2B5EF4-FFF2-40B4-BE49-F238E27FC236}">
                    <a16:creationId xmlns:a16="http://schemas.microsoft.com/office/drawing/2014/main" id="{C7205EAE-6F27-4FB5-90B2-3F12E980AE9F}"/>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6" name="Line 190">
                <a:extLst>
                  <a:ext uri="{FF2B5EF4-FFF2-40B4-BE49-F238E27FC236}">
                    <a16:creationId xmlns:a16="http://schemas.microsoft.com/office/drawing/2014/main" id="{B7AB61AD-FC3C-4302-A70F-8340066BC9AF}"/>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7" name="Line 192">
                <a:extLst>
                  <a:ext uri="{FF2B5EF4-FFF2-40B4-BE49-F238E27FC236}">
                    <a16:creationId xmlns:a16="http://schemas.microsoft.com/office/drawing/2014/main" id="{974F6CAC-0130-4167-948F-051630A4FF98}"/>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8" name="Line 194">
                <a:extLst>
                  <a:ext uri="{FF2B5EF4-FFF2-40B4-BE49-F238E27FC236}">
                    <a16:creationId xmlns:a16="http://schemas.microsoft.com/office/drawing/2014/main" id="{0EAADCB1-D286-4995-8F76-0799F71C843E}"/>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9" name="Line 196">
                <a:extLst>
                  <a:ext uri="{FF2B5EF4-FFF2-40B4-BE49-F238E27FC236}">
                    <a16:creationId xmlns:a16="http://schemas.microsoft.com/office/drawing/2014/main" id="{C507D958-54DE-4A29-BF24-D2BA6EC11211}"/>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0" name="Line 198">
                <a:extLst>
                  <a:ext uri="{FF2B5EF4-FFF2-40B4-BE49-F238E27FC236}">
                    <a16:creationId xmlns:a16="http://schemas.microsoft.com/office/drawing/2014/main" id="{682F8E96-62CF-481D-A7D4-66617C525D72}"/>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1" name="Line 200">
                <a:extLst>
                  <a:ext uri="{FF2B5EF4-FFF2-40B4-BE49-F238E27FC236}">
                    <a16:creationId xmlns:a16="http://schemas.microsoft.com/office/drawing/2014/main" id="{9592E3E5-D878-4982-B460-026EEFE93F15}"/>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2" name="Line 202">
                <a:extLst>
                  <a:ext uri="{FF2B5EF4-FFF2-40B4-BE49-F238E27FC236}">
                    <a16:creationId xmlns:a16="http://schemas.microsoft.com/office/drawing/2014/main" id="{DED1B723-EDF4-42C4-A856-5C728D823C6B}"/>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3" name="Line 204">
                <a:extLst>
                  <a:ext uri="{FF2B5EF4-FFF2-40B4-BE49-F238E27FC236}">
                    <a16:creationId xmlns:a16="http://schemas.microsoft.com/office/drawing/2014/main" id="{142E2422-AC70-488D-8DB1-6FF557A2BD66}"/>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4" name="Line 206">
                <a:extLst>
                  <a:ext uri="{FF2B5EF4-FFF2-40B4-BE49-F238E27FC236}">
                    <a16:creationId xmlns:a16="http://schemas.microsoft.com/office/drawing/2014/main" id="{375DF617-A0C6-484F-868F-B8C17E0407CD}"/>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5" name="Line 208">
                <a:extLst>
                  <a:ext uri="{FF2B5EF4-FFF2-40B4-BE49-F238E27FC236}">
                    <a16:creationId xmlns:a16="http://schemas.microsoft.com/office/drawing/2014/main" id="{887C4861-694F-4931-93AE-8C04D2814677}"/>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6" name="Line 210">
                <a:extLst>
                  <a:ext uri="{FF2B5EF4-FFF2-40B4-BE49-F238E27FC236}">
                    <a16:creationId xmlns:a16="http://schemas.microsoft.com/office/drawing/2014/main" id="{AC4724F4-6D01-4294-9895-394B250D815A}"/>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7" name="Line 212">
                <a:extLst>
                  <a:ext uri="{FF2B5EF4-FFF2-40B4-BE49-F238E27FC236}">
                    <a16:creationId xmlns:a16="http://schemas.microsoft.com/office/drawing/2014/main" id="{0DF5F74F-3A04-4C4F-A54A-429EA5A38D12}"/>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8" name="Line 214">
                <a:extLst>
                  <a:ext uri="{FF2B5EF4-FFF2-40B4-BE49-F238E27FC236}">
                    <a16:creationId xmlns:a16="http://schemas.microsoft.com/office/drawing/2014/main" id="{95944D8F-1A4F-47AD-9DFA-85B28058302B}"/>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9" name="Line 216">
                <a:extLst>
                  <a:ext uri="{FF2B5EF4-FFF2-40B4-BE49-F238E27FC236}">
                    <a16:creationId xmlns:a16="http://schemas.microsoft.com/office/drawing/2014/main" id="{8AA5DBA1-8D3A-414C-8E6D-6E0A233081B5}"/>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0" name="Line 218">
                <a:extLst>
                  <a:ext uri="{FF2B5EF4-FFF2-40B4-BE49-F238E27FC236}">
                    <a16:creationId xmlns:a16="http://schemas.microsoft.com/office/drawing/2014/main" id="{30B720C5-C133-4905-95EC-C30C231E86C2}"/>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1" name="Line 220">
                <a:extLst>
                  <a:ext uri="{FF2B5EF4-FFF2-40B4-BE49-F238E27FC236}">
                    <a16:creationId xmlns:a16="http://schemas.microsoft.com/office/drawing/2014/main" id="{641F37C7-0EB2-425E-8596-D80015FA5091}"/>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2" name="Line 222">
                <a:extLst>
                  <a:ext uri="{FF2B5EF4-FFF2-40B4-BE49-F238E27FC236}">
                    <a16:creationId xmlns:a16="http://schemas.microsoft.com/office/drawing/2014/main" id="{A4DE289D-F7A5-4C30-819C-066BFD4CEC71}"/>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3" name="Line 224">
                <a:extLst>
                  <a:ext uri="{FF2B5EF4-FFF2-40B4-BE49-F238E27FC236}">
                    <a16:creationId xmlns:a16="http://schemas.microsoft.com/office/drawing/2014/main" id="{06F636CE-75C3-4289-908F-3C87A267FF93}"/>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4" name="Line 226">
                <a:extLst>
                  <a:ext uri="{FF2B5EF4-FFF2-40B4-BE49-F238E27FC236}">
                    <a16:creationId xmlns:a16="http://schemas.microsoft.com/office/drawing/2014/main" id="{30D1A007-3BF0-4BD7-8BF0-603F964F97AE}"/>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5" name="Line 228">
                <a:extLst>
                  <a:ext uri="{FF2B5EF4-FFF2-40B4-BE49-F238E27FC236}">
                    <a16:creationId xmlns:a16="http://schemas.microsoft.com/office/drawing/2014/main" id="{362EB1E9-737F-4864-8E7A-4AC945B15810}"/>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6" name="Line 146">
                <a:extLst>
                  <a:ext uri="{FF2B5EF4-FFF2-40B4-BE49-F238E27FC236}">
                    <a16:creationId xmlns:a16="http://schemas.microsoft.com/office/drawing/2014/main" id="{1341364D-4A6D-461B-831A-A984AFAC1A4B}"/>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7" name="Line 204">
                <a:extLst>
                  <a:ext uri="{FF2B5EF4-FFF2-40B4-BE49-F238E27FC236}">
                    <a16:creationId xmlns:a16="http://schemas.microsoft.com/office/drawing/2014/main" id="{6F567D66-D037-4D88-B0A8-F5698B9FE84C}"/>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158" name="Group 157">
              <a:extLst>
                <a:ext uri="{FF2B5EF4-FFF2-40B4-BE49-F238E27FC236}">
                  <a16:creationId xmlns:a16="http://schemas.microsoft.com/office/drawing/2014/main" id="{454DB86F-657A-413C-8E89-98C497BB821D}"/>
                </a:ext>
              </a:extLst>
            </p:cNvPr>
            <p:cNvGrpSpPr/>
            <p:nvPr userDrawn="1"/>
          </p:nvGrpSpPr>
          <p:grpSpPr bwMode="gray">
            <a:xfrm>
              <a:off x="12276481" y="0"/>
              <a:ext cx="240289" cy="6858000"/>
              <a:chOff x="-319714" y="0"/>
              <a:chExt cx="240289" cy="6858000"/>
            </a:xfrm>
          </p:grpSpPr>
          <p:sp>
            <p:nvSpPr>
              <p:cNvPr id="159" name="Line 230">
                <a:extLst>
                  <a:ext uri="{FF2B5EF4-FFF2-40B4-BE49-F238E27FC236}">
                    <a16:creationId xmlns:a16="http://schemas.microsoft.com/office/drawing/2014/main" id="{B9639FEC-EB93-4009-AE55-161DD0E176DB}"/>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0" name="Line 232">
                <a:extLst>
                  <a:ext uri="{FF2B5EF4-FFF2-40B4-BE49-F238E27FC236}">
                    <a16:creationId xmlns:a16="http://schemas.microsoft.com/office/drawing/2014/main" id="{5AB18DB6-F91D-4686-A598-1AA26E6B340C}"/>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1" name="Line 234">
                <a:extLst>
                  <a:ext uri="{FF2B5EF4-FFF2-40B4-BE49-F238E27FC236}">
                    <a16:creationId xmlns:a16="http://schemas.microsoft.com/office/drawing/2014/main" id="{637DA586-E408-4659-B5C2-BDA3CD046325}"/>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62" name="Line 236">
                <a:extLst>
                  <a:ext uri="{FF2B5EF4-FFF2-40B4-BE49-F238E27FC236}">
                    <a16:creationId xmlns:a16="http://schemas.microsoft.com/office/drawing/2014/main" id="{F71F0802-70D7-440C-B8DA-A79554D9972A}"/>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3" name="Line 238">
                <a:extLst>
                  <a:ext uri="{FF2B5EF4-FFF2-40B4-BE49-F238E27FC236}">
                    <a16:creationId xmlns:a16="http://schemas.microsoft.com/office/drawing/2014/main" id="{CC2DC9F7-791A-48CC-A418-86E77C963D3C}"/>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4" name="Line 240">
                <a:extLst>
                  <a:ext uri="{FF2B5EF4-FFF2-40B4-BE49-F238E27FC236}">
                    <a16:creationId xmlns:a16="http://schemas.microsoft.com/office/drawing/2014/main" id="{60D2E34F-0FC3-4FA8-B887-F6DAE07D57FE}"/>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5" name="Line 244">
                <a:extLst>
                  <a:ext uri="{FF2B5EF4-FFF2-40B4-BE49-F238E27FC236}">
                    <a16:creationId xmlns:a16="http://schemas.microsoft.com/office/drawing/2014/main" id="{54681161-A75E-4547-83CF-A1018A57E00E}"/>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6" name="Line 246">
                <a:extLst>
                  <a:ext uri="{FF2B5EF4-FFF2-40B4-BE49-F238E27FC236}">
                    <a16:creationId xmlns:a16="http://schemas.microsoft.com/office/drawing/2014/main" id="{336812D1-81FD-4FE8-96A2-19D098126DB0}"/>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7" name="Line 250">
                <a:extLst>
                  <a:ext uri="{FF2B5EF4-FFF2-40B4-BE49-F238E27FC236}">
                    <a16:creationId xmlns:a16="http://schemas.microsoft.com/office/drawing/2014/main" id="{D6C48AF6-1918-48CC-A33E-851B07D225D9}"/>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8" name="Line 252">
                <a:extLst>
                  <a:ext uri="{FF2B5EF4-FFF2-40B4-BE49-F238E27FC236}">
                    <a16:creationId xmlns:a16="http://schemas.microsoft.com/office/drawing/2014/main" id="{805DE77E-E34C-4808-871B-A085848234DF}"/>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9" name="Line 254">
                <a:extLst>
                  <a:ext uri="{FF2B5EF4-FFF2-40B4-BE49-F238E27FC236}">
                    <a16:creationId xmlns:a16="http://schemas.microsoft.com/office/drawing/2014/main" id="{E7E258FA-076E-42F7-BF18-9089B3CFED57}"/>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0" name="Line 256">
                <a:extLst>
                  <a:ext uri="{FF2B5EF4-FFF2-40B4-BE49-F238E27FC236}">
                    <a16:creationId xmlns:a16="http://schemas.microsoft.com/office/drawing/2014/main" id="{92CC6EDB-244B-4D2F-84BC-1E320164514B}"/>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1" name="Line 258">
                <a:extLst>
                  <a:ext uri="{FF2B5EF4-FFF2-40B4-BE49-F238E27FC236}">
                    <a16:creationId xmlns:a16="http://schemas.microsoft.com/office/drawing/2014/main" id="{0AE1BEB8-D645-4DC8-94AC-03652222953F}"/>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2" name="Line 260">
                <a:extLst>
                  <a:ext uri="{FF2B5EF4-FFF2-40B4-BE49-F238E27FC236}">
                    <a16:creationId xmlns:a16="http://schemas.microsoft.com/office/drawing/2014/main" id="{092B9DD0-C5E1-4553-9DAB-F3F4062887A8}"/>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3" name="Line 262">
                <a:extLst>
                  <a:ext uri="{FF2B5EF4-FFF2-40B4-BE49-F238E27FC236}">
                    <a16:creationId xmlns:a16="http://schemas.microsoft.com/office/drawing/2014/main" id="{3CBF53EE-12C7-4F79-99FC-A57A058A6E43}"/>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4" name="Line 264">
                <a:extLst>
                  <a:ext uri="{FF2B5EF4-FFF2-40B4-BE49-F238E27FC236}">
                    <a16:creationId xmlns:a16="http://schemas.microsoft.com/office/drawing/2014/main" id="{C6D2D39F-A1A2-4BBF-B347-2B77F3965565}"/>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5" name="Line 266">
                <a:extLst>
                  <a:ext uri="{FF2B5EF4-FFF2-40B4-BE49-F238E27FC236}">
                    <a16:creationId xmlns:a16="http://schemas.microsoft.com/office/drawing/2014/main" id="{4C9A0A8E-EAC5-445F-A360-AFC42BC9F005}"/>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6" name="Line 268">
                <a:extLst>
                  <a:ext uri="{FF2B5EF4-FFF2-40B4-BE49-F238E27FC236}">
                    <a16:creationId xmlns:a16="http://schemas.microsoft.com/office/drawing/2014/main" id="{10ABC5CD-0726-4F92-A750-D1172EF0C013}"/>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7" name="Line 270">
                <a:extLst>
                  <a:ext uri="{FF2B5EF4-FFF2-40B4-BE49-F238E27FC236}">
                    <a16:creationId xmlns:a16="http://schemas.microsoft.com/office/drawing/2014/main" id="{5E226138-88FD-4031-9D7C-31FCE5732304}"/>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8" name="Line 272">
                <a:extLst>
                  <a:ext uri="{FF2B5EF4-FFF2-40B4-BE49-F238E27FC236}">
                    <a16:creationId xmlns:a16="http://schemas.microsoft.com/office/drawing/2014/main" id="{FB3BDE45-D9EF-42C7-A0EF-57A74467C01E}"/>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9" name="Line 274">
                <a:extLst>
                  <a:ext uri="{FF2B5EF4-FFF2-40B4-BE49-F238E27FC236}">
                    <a16:creationId xmlns:a16="http://schemas.microsoft.com/office/drawing/2014/main" id="{79494BC6-75B4-4DE4-A078-2D74D9AF2107}"/>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0" name="Line 276">
                <a:extLst>
                  <a:ext uri="{FF2B5EF4-FFF2-40B4-BE49-F238E27FC236}">
                    <a16:creationId xmlns:a16="http://schemas.microsoft.com/office/drawing/2014/main" id="{64DB71FF-FC94-47D0-AEFE-ED3D1372CB5A}"/>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1" name="Line 278">
                <a:extLst>
                  <a:ext uri="{FF2B5EF4-FFF2-40B4-BE49-F238E27FC236}">
                    <a16:creationId xmlns:a16="http://schemas.microsoft.com/office/drawing/2014/main" id="{7D6BA90A-5C65-4A40-9ED5-BDB331BFD562}"/>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2" name="Line 256">
                <a:extLst>
                  <a:ext uri="{FF2B5EF4-FFF2-40B4-BE49-F238E27FC236}">
                    <a16:creationId xmlns:a16="http://schemas.microsoft.com/office/drawing/2014/main" id="{A671E770-59FC-41B3-9821-E7B0D550BD68}"/>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3" name="Line 234">
                <a:extLst>
                  <a:ext uri="{FF2B5EF4-FFF2-40B4-BE49-F238E27FC236}">
                    <a16:creationId xmlns:a16="http://schemas.microsoft.com/office/drawing/2014/main" id="{2D5A73D5-53A3-4AA7-AF08-74E332A144D6}"/>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300" name="Media Placeholder 299">
            <a:extLst>
              <a:ext uri="{FF2B5EF4-FFF2-40B4-BE49-F238E27FC236}">
                <a16:creationId xmlns:a16="http://schemas.microsoft.com/office/drawing/2014/main" id="{7FDE74E8-30EC-4E89-8BC9-6F476A24378D}"/>
              </a:ext>
            </a:extLst>
          </p:cNvPr>
          <p:cNvSpPr>
            <a:spLocks noGrp="1"/>
          </p:cNvSpPr>
          <p:nvPr>
            <p:ph type="media" sz="quarter" idx="15" hasCustomPrompt="1"/>
          </p:nvPr>
        </p:nvSpPr>
        <p:spPr bwMode="gray">
          <a:xfrm>
            <a:off x="-601" y="3"/>
            <a:ext cx="12193200" cy="6857995"/>
          </a:xfrm>
          <a:prstGeom prst="rect">
            <a:avLst/>
          </a:prstGeom>
          <a:solidFill>
            <a:srgbClr val="CCCCCC"/>
          </a:solidFill>
        </p:spPr>
        <p:txBody>
          <a:bodyPr wrap="square" bIns="1116000" anchor="ctr" anchorCtr="0">
            <a:noAutofit/>
          </a:bodyPr>
          <a:lstStyle>
            <a:lvl1pPr marL="0" indent="0" algn="ctr">
              <a:spcAft>
                <a:spcPts val="0"/>
              </a:spcAft>
              <a:buNone/>
              <a:defRPr/>
            </a:lvl1pPr>
          </a:lstStyle>
          <a:p>
            <a:r>
              <a:rPr lang="nl-NL"/>
              <a:t>Klik om video toe te voegen.</a:t>
            </a:r>
            <a:br>
              <a:rPr lang="nl-NL"/>
            </a:br>
            <a:r>
              <a:rPr lang="nl-NL"/>
              <a:t>Video’s kun je kiezen uit de Mediabank in het UWV Communicatieportaal. </a:t>
            </a:r>
            <a:endParaRPr lang="nl-NL" dirty="0"/>
          </a:p>
        </p:txBody>
      </p:sp>
      <p:sp>
        <p:nvSpPr>
          <p:cNvPr id="3" name="Footer Placeholder 2">
            <a:extLst>
              <a:ext uri="{FF2B5EF4-FFF2-40B4-BE49-F238E27FC236}">
                <a16:creationId xmlns:a16="http://schemas.microsoft.com/office/drawing/2014/main" id="{3963BEBF-1754-4815-A72A-69D6E753D8E6}"/>
              </a:ext>
            </a:extLst>
          </p:cNvPr>
          <p:cNvSpPr>
            <a:spLocks noGrp="1"/>
          </p:cNvSpPr>
          <p:nvPr>
            <p:ph type="ftr" sz="quarter" idx="10"/>
          </p:nvPr>
        </p:nvSpPr>
        <p:spPr/>
        <p:txBody>
          <a:bodyPr/>
          <a:lstStyle/>
          <a:p>
            <a:r>
              <a:rPr lang="en-GB"/>
              <a:t>Titel van je presentatie</a:t>
            </a:r>
            <a:endParaRPr lang="en-GB" dirty="0"/>
          </a:p>
        </p:txBody>
      </p:sp>
      <p:sp>
        <p:nvSpPr>
          <p:cNvPr id="4" name="Slide Number Placeholder 3">
            <a:extLst>
              <a:ext uri="{FF2B5EF4-FFF2-40B4-BE49-F238E27FC236}">
                <a16:creationId xmlns:a16="http://schemas.microsoft.com/office/drawing/2014/main" id="{2898FA40-BDCD-4BEE-B3BA-079CFC0E1A69}"/>
              </a:ext>
            </a:extLst>
          </p:cNvPr>
          <p:cNvSpPr>
            <a:spLocks noGrp="1"/>
          </p:cNvSpPr>
          <p:nvPr>
            <p:ph type="sldNum" sz="quarter" idx="11"/>
          </p:nvPr>
        </p:nvSpPr>
        <p:spPr/>
        <p:txBody>
          <a:bodyPr/>
          <a:lstStyle/>
          <a:p>
            <a:fld id="{EEC0F82C-4994-47DA-8D9B-99D78D224F6D}" type="slidenum">
              <a:rPr lang="en-GB" smtClean="0"/>
              <a:pPr/>
              <a:t>‹nr.›</a:t>
            </a:fld>
            <a:endParaRPr lang="en-GB" dirty="0"/>
          </a:p>
        </p:txBody>
      </p:sp>
      <p:sp>
        <p:nvSpPr>
          <p:cNvPr id="151" name="Content Placeholder 1">
            <a:extLst>
              <a:ext uri="{FF2B5EF4-FFF2-40B4-BE49-F238E27FC236}">
                <a16:creationId xmlns:a16="http://schemas.microsoft.com/office/drawing/2014/main" id="{06F55918-1544-416A-91A4-5170D2C9E930}"/>
              </a:ext>
            </a:extLst>
          </p:cNvPr>
          <p:cNvSpPr txBox="1">
            <a:spLocks/>
          </p:cNvSpPr>
          <p:nvPr userDrawn="1"/>
        </p:nvSpPr>
        <p:spPr bwMode="gray">
          <a:xfrm>
            <a:off x="-3164400" y="0"/>
            <a:ext cx="2804400" cy="3244850"/>
          </a:xfrm>
          <a:prstGeom prst="rect">
            <a:avLst/>
          </a:prstGeom>
        </p:spPr>
        <p:txBody>
          <a:bodyPr lIns="0" tIns="0" rIns="0" bIns="0"/>
          <a:lstStyle>
            <a:lvl1pPr marL="0" indent="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None/>
              <a:defRPr sz="2400" b="0" kern="1200">
                <a:solidFill>
                  <a:schemeClr val="accent2"/>
                </a:solidFill>
                <a:latin typeface="+mj-lt"/>
                <a:ea typeface="+mn-ea"/>
                <a:cs typeface="+mn-cs"/>
              </a:defRPr>
            </a:lvl1pPr>
            <a:lvl2pPr marL="0" indent="0" algn="l" defTabSz="685800" rtl="0" eaLnBrk="1" latinLnBrk="0" hangingPunct="1">
              <a:lnSpc>
                <a:spcPct val="101000"/>
              </a:lnSpc>
              <a:spcBef>
                <a:spcPts val="0"/>
              </a:spcBef>
              <a:spcAft>
                <a:spcPts val="0"/>
              </a:spcAft>
              <a:buClr>
                <a:schemeClr val="accent2"/>
              </a:buClr>
              <a:buFont typeface="Nuon Matthew Light" panose="02000506040000020004" pitchFamily="50" charset="0"/>
              <a:buNone/>
              <a:defRPr sz="2400" b="0" kern="1200">
                <a:solidFill>
                  <a:schemeClr val="tx1"/>
                </a:solidFill>
                <a:latin typeface="+mn-lt"/>
                <a:ea typeface="+mn-ea"/>
                <a:cs typeface="+mn-cs"/>
              </a:defRPr>
            </a:lvl2pPr>
            <a:lvl3pPr marL="216000" indent="-21600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Char char="•"/>
              <a:defRPr sz="2400" b="0" kern="1200">
                <a:solidFill>
                  <a:schemeClr val="tx1"/>
                </a:solidFill>
                <a:latin typeface="+mn-lt"/>
                <a:ea typeface="+mn-ea"/>
                <a:cs typeface="+mn-cs"/>
              </a:defRPr>
            </a:lvl3pPr>
            <a:lvl4pPr marL="432000" indent="-216000" algn="l" defTabSz="685800" rtl="0" eaLnBrk="1" latinLnBrk="0" hangingPunct="1">
              <a:lnSpc>
                <a:spcPct val="101000"/>
              </a:lnSpc>
              <a:spcBef>
                <a:spcPts val="1500"/>
              </a:spcBef>
              <a:spcAft>
                <a:spcPts val="0"/>
              </a:spcAft>
              <a:buClr>
                <a:schemeClr val="accent2"/>
              </a:buClr>
              <a:buFont typeface="Nuon Matthew Light" panose="02000506040000020004" pitchFamily="50" charset="0"/>
              <a:buChar char="•"/>
              <a:defRPr sz="2400" b="0" kern="1200">
                <a:solidFill>
                  <a:schemeClr val="tx1"/>
                </a:solidFill>
                <a:latin typeface="+mn-lt"/>
                <a:ea typeface="+mn-ea"/>
                <a:cs typeface="+mn-cs"/>
              </a:defRPr>
            </a:lvl4pPr>
            <a:lvl5pPr marL="684000" indent="-216000" algn="l" defTabSz="685800" rtl="0" eaLnBrk="1" latinLnBrk="0" hangingPunct="1">
              <a:lnSpc>
                <a:spcPct val="101000"/>
              </a:lnSpc>
              <a:spcBef>
                <a:spcPts val="1500"/>
              </a:spcBef>
              <a:spcAft>
                <a:spcPts val="0"/>
              </a:spcAft>
              <a:buClr>
                <a:schemeClr val="accent3"/>
              </a:buClr>
              <a:buFont typeface="Nuon Matthew Light" panose="02000506040000020004" pitchFamily="50" charset="0"/>
              <a:buChar char="•"/>
              <a:defRPr sz="2400" b="0" kern="1200">
                <a:solidFill>
                  <a:schemeClr val="tx1"/>
                </a:solidFill>
                <a:latin typeface="+mn-lt"/>
                <a:ea typeface="+mn-ea"/>
                <a:cs typeface="+mn-cs"/>
              </a:defRPr>
            </a:lvl5pPr>
            <a:lvl6pPr marL="936000" indent="-216000" algn="l" defTabSz="685800" rtl="0" eaLnBrk="1" latinLnBrk="0" hangingPunct="1">
              <a:lnSpc>
                <a:spcPct val="101000"/>
              </a:lnSpc>
              <a:spcBef>
                <a:spcPts val="1500"/>
              </a:spcBef>
              <a:spcAft>
                <a:spcPts val="0"/>
              </a:spcAft>
              <a:buClr>
                <a:schemeClr val="accent4"/>
              </a:buClr>
              <a:buFont typeface="Arial" panose="020B0604020202020204" pitchFamily="34" charset="0"/>
              <a:buChar char="•"/>
              <a:defRPr sz="2400" kern="1200">
                <a:solidFill>
                  <a:schemeClr val="tx1"/>
                </a:solidFill>
                <a:latin typeface="+mn-lt"/>
                <a:ea typeface="+mn-ea"/>
                <a:cs typeface="+mn-cs"/>
              </a:defRPr>
            </a:lvl6pPr>
            <a:lvl7pPr marL="1224000" indent="-216000" algn="l" defTabSz="685800" rtl="0" eaLnBrk="1" latinLnBrk="0" hangingPunct="1">
              <a:lnSpc>
                <a:spcPct val="101000"/>
              </a:lnSpc>
              <a:spcBef>
                <a:spcPts val="1500"/>
              </a:spcBef>
              <a:spcAft>
                <a:spcPts val="0"/>
              </a:spcAft>
              <a:buClr>
                <a:schemeClr val="accent5"/>
              </a:buClr>
              <a:buFont typeface="Arial" panose="020B0604020202020204" pitchFamily="34" charset="0"/>
              <a:buChar char="•"/>
              <a:defRPr sz="2400" kern="1200">
                <a:solidFill>
                  <a:schemeClr val="tx1"/>
                </a:solidFill>
                <a:latin typeface="+mn-lt"/>
                <a:ea typeface="+mn-ea"/>
                <a:cs typeface="+mn-cs"/>
              </a:defRPr>
            </a:lvl7pPr>
            <a:lvl8pPr marL="1476000" indent="-216000" algn="l" defTabSz="685800" rtl="0" eaLnBrk="1" latinLnBrk="0" hangingPunct="1">
              <a:lnSpc>
                <a:spcPct val="101000"/>
              </a:lnSpc>
              <a:spcBef>
                <a:spcPts val="1500"/>
              </a:spcBef>
              <a:spcAft>
                <a:spcPts val="0"/>
              </a:spcAft>
              <a:buClr>
                <a:schemeClr val="accent6"/>
              </a:buClr>
              <a:buFont typeface="Arial" panose="020B0604020202020204" pitchFamily="34" charset="0"/>
              <a:buChar char="•"/>
              <a:defRPr sz="2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nl-NL" sz="1100" b="1">
                <a:solidFill>
                  <a:schemeClr val="tx1"/>
                </a:solidFill>
              </a:rPr>
              <a:t>Gebruik van video</a:t>
            </a:r>
          </a:p>
          <a:p>
            <a:pPr algn="l">
              <a:spcBef>
                <a:spcPts val="0"/>
              </a:spcBef>
            </a:pPr>
            <a:endParaRPr lang="nl-NL" sz="1100" b="1">
              <a:solidFill>
                <a:schemeClr val="tx1"/>
              </a:solidFill>
            </a:endParaRPr>
          </a:p>
          <a:p>
            <a:pPr marL="171450" indent="-171450" algn="l">
              <a:spcBef>
                <a:spcPts val="0"/>
              </a:spcBef>
              <a:buFont typeface="Arial" panose="020B0604020202020204" pitchFamily="34" charset="0"/>
              <a:buChar char="•"/>
            </a:pPr>
            <a:r>
              <a:rPr lang="nl-NL" sz="1100" b="0">
                <a:solidFill>
                  <a:schemeClr val="tx1"/>
                </a:solidFill>
              </a:rPr>
              <a:t>Klik op het grijze afbeeldingsveld</a:t>
            </a:r>
          </a:p>
          <a:p>
            <a:pPr marL="171450" indent="-171450" algn="l">
              <a:spcBef>
                <a:spcPts val="0"/>
              </a:spcBef>
              <a:buFont typeface="Arial" panose="020B0604020202020204" pitchFamily="34" charset="0"/>
              <a:buChar char="•"/>
            </a:pPr>
            <a:r>
              <a:rPr lang="nl-NL" sz="1100" b="0">
                <a:solidFill>
                  <a:schemeClr val="tx1"/>
                </a:solidFill>
              </a:rPr>
              <a:t>Ga nu naar </a:t>
            </a:r>
            <a:r>
              <a:rPr lang="nl-NL" sz="1100" b="1">
                <a:solidFill>
                  <a:schemeClr val="tx1"/>
                </a:solidFill>
              </a:rPr>
              <a:t>‘Invoegen’ </a:t>
            </a:r>
            <a:r>
              <a:rPr lang="nl-NL" sz="1100" b="0">
                <a:solidFill>
                  <a:schemeClr val="tx1"/>
                </a:solidFill>
              </a:rPr>
              <a:t>en kies </a:t>
            </a:r>
            <a:r>
              <a:rPr lang="nl-NL" sz="1100" b="1">
                <a:solidFill>
                  <a:schemeClr val="tx1"/>
                </a:solidFill>
              </a:rPr>
              <a:t>‘Video’</a:t>
            </a:r>
            <a:r>
              <a:rPr lang="nl-NL" sz="1100" b="0">
                <a:solidFill>
                  <a:schemeClr val="tx1"/>
                </a:solidFill>
              </a:rPr>
              <a:t>. </a:t>
            </a:r>
          </a:p>
          <a:p>
            <a:pPr marL="171450" indent="-171450" algn="l">
              <a:spcBef>
                <a:spcPts val="0"/>
              </a:spcBef>
              <a:buFont typeface="Arial" panose="020B0604020202020204" pitchFamily="34" charset="0"/>
              <a:buChar char="•"/>
            </a:pPr>
            <a:r>
              <a:rPr lang="nl-NL" sz="1100" b="0">
                <a:solidFill>
                  <a:schemeClr val="tx1"/>
                </a:solidFill>
              </a:rPr>
              <a:t>Kies een video, klik op </a:t>
            </a:r>
            <a:r>
              <a:rPr lang="nl-NL" sz="1100" b="1">
                <a:solidFill>
                  <a:schemeClr val="tx1"/>
                </a:solidFill>
              </a:rPr>
              <a:t>‘Invoegen’ </a:t>
            </a:r>
            <a:r>
              <a:rPr lang="nl-NL" sz="1100" b="0">
                <a:solidFill>
                  <a:schemeClr val="tx1"/>
                </a:solidFill>
              </a:rPr>
              <a:t>en de video wordt geplaatst.</a:t>
            </a:r>
          </a:p>
          <a:p>
            <a:pPr marL="171450" indent="-171450" algn="l">
              <a:spcBef>
                <a:spcPts val="0"/>
              </a:spcBef>
              <a:buFont typeface="Arial" panose="020B0604020202020204" pitchFamily="34" charset="0"/>
              <a:buChar char="•"/>
            </a:pPr>
            <a:endParaRPr lang="nl-NL" sz="1100" b="0">
              <a:solidFill>
                <a:schemeClr val="tx1"/>
              </a:solidFill>
            </a:endParaRPr>
          </a:p>
          <a:p>
            <a:pPr marL="171450" marR="0" indent="-171450" algn="l" defTabSz="68580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r>
              <a:rPr lang="nl-NL" sz="1100" b="0">
                <a:solidFill>
                  <a:schemeClr val="tx1"/>
                </a:solidFill>
              </a:rPr>
              <a:t>Video’s kun je kiezen uit de</a:t>
            </a:r>
            <a:r>
              <a:rPr lang="nl-NL" sz="1100" b="0" baseline="0">
                <a:solidFill>
                  <a:schemeClr val="tx1"/>
                </a:solidFill>
              </a:rPr>
              <a:t> </a:t>
            </a:r>
            <a:r>
              <a:rPr lang="nl-NL" sz="1100" b="1" baseline="0">
                <a:solidFill>
                  <a:schemeClr val="tx1"/>
                </a:solidFill>
              </a:rPr>
              <a:t>Mediabank in het UWV Communicatieportaal</a:t>
            </a:r>
            <a:r>
              <a:rPr lang="nl-NL" sz="1100" b="0" baseline="0">
                <a:solidFill>
                  <a:schemeClr val="tx1"/>
                </a:solidFill>
              </a:rPr>
              <a:t>. Deze video’s zijn van hoge kwaliteit en hiervan is het intellectueel eigendom geregeld. </a:t>
            </a:r>
            <a:br>
              <a:rPr lang="nl-NL" sz="1100" b="0" baseline="0">
                <a:solidFill>
                  <a:schemeClr val="tx1"/>
                </a:solidFill>
              </a:rPr>
            </a:br>
            <a:r>
              <a:rPr lang="nl-NL" sz="1100" b="0" baseline="0">
                <a:solidFill>
                  <a:schemeClr val="tx1"/>
                </a:solidFill>
              </a:rPr>
              <a:t/>
            </a:r>
            <a:br>
              <a:rPr lang="nl-NL" sz="1100" b="0" baseline="0">
                <a:solidFill>
                  <a:schemeClr val="tx1"/>
                </a:solidFill>
              </a:rPr>
            </a:br>
            <a:r>
              <a:rPr lang="nl-NL" sz="1100" b="0" baseline="0">
                <a:solidFill>
                  <a:schemeClr val="tx1"/>
                </a:solidFill>
                <a:hlinkClick r:id="rId3"/>
              </a:rPr>
              <a:t>https://communicatieportaal.uwv.nl/modules/product/mediabank/default/?ItemId=3237</a:t>
            </a:r>
            <a:endParaRPr lang="nl-NL" sz="1100" b="0" baseline="0">
              <a:solidFill>
                <a:schemeClr val="tx1"/>
              </a:solidFill>
            </a:endParaRPr>
          </a:p>
        </p:txBody>
      </p:sp>
    </p:spTree>
    <p:extLst>
      <p:ext uri="{BB962C8B-B14F-4D97-AF65-F5344CB8AC3E}">
        <p14:creationId xmlns:p14="http://schemas.microsoft.com/office/powerpoint/2010/main" val="3635916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co met titel">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608E19-7CBA-42C6-80A6-CAC2A11CCD06}"/>
              </a:ext>
            </a:extLst>
          </p:cNvPr>
          <p:cNvSpPr>
            <a:spLocks noGrp="1"/>
          </p:cNvSpPr>
          <p:nvPr>
            <p:ph type="ftr" sz="quarter" idx="10"/>
          </p:nvPr>
        </p:nvSpPr>
        <p:spPr bwMode="gray"/>
        <p:txBody>
          <a:bodyPr/>
          <a:lstStyle/>
          <a:p>
            <a:r>
              <a:rPr lang="en-GB"/>
              <a:t>Titel van je presentatie</a:t>
            </a:r>
            <a:endParaRPr lang="en-GB" dirty="0"/>
          </a:p>
        </p:txBody>
      </p:sp>
      <p:sp>
        <p:nvSpPr>
          <p:cNvPr id="5" name="Slide Number Placeholder 4">
            <a:extLst>
              <a:ext uri="{FF2B5EF4-FFF2-40B4-BE49-F238E27FC236}">
                <a16:creationId xmlns:a16="http://schemas.microsoft.com/office/drawing/2014/main" id="{EC50A39B-4CD9-4B5A-A85D-0F3C1A3B0204}"/>
              </a:ext>
            </a:extLst>
          </p:cNvPr>
          <p:cNvSpPr>
            <a:spLocks noGrp="1"/>
          </p:cNvSpPr>
          <p:nvPr>
            <p:ph type="sldNum" sz="quarter" idx="11"/>
          </p:nvPr>
        </p:nvSpPr>
        <p:spPr bwMode="gray"/>
        <p:txBody>
          <a:bodyPr/>
          <a:lstStyle/>
          <a:p>
            <a:fld id="{EEC0F82C-4994-47DA-8D9B-99D78D224F6D}" type="slidenum">
              <a:rPr lang="en-GB" smtClean="0"/>
              <a:pPr/>
              <a:t>‹nr.›</a:t>
            </a:fld>
            <a:endParaRPr lang="en-GB" dirty="0"/>
          </a:p>
        </p:txBody>
      </p:sp>
      <p:sp>
        <p:nvSpPr>
          <p:cNvPr id="3" name="Title 2">
            <a:extLst>
              <a:ext uri="{FF2B5EF4-FFF2-40B4-BE49-F238E27FC236}">
                <a16:creationId xmlns:a16="http://schemas.microsoft.com/office/drawing/2014/main" id="{81240A11-7067-4B02-96AF-D49393127117}"/>
              </a:ext>
            </a:extLst>
          </p:cNvPr>
          <p:cNvSpPr>
            <a:spLocks noGrp="1"/>
          </p:cNvSpPr>
          <p:nvPr>
            <p:ph type="title" hasCustomPrompt="1"/>
          </p:nvPr>
        </p:nvSpPr>
        <p:spPr bwMode="gray"/>
        <p:txBody>
          <a:bodyPr/>
          <a:lstStyle>
            <a:lvl1pPr>
              <a:defRPr/>
            </a:lvl1pPr>
          </a:lstStyle>
          <a:p>
            <a:r>
              <a:rPr lang="nl-NL" dirty="0"/>
              <a:t>Klik om de titel aan te passen</a:t>
            </a:r>
          </a:p>
        </p:txBody>
      </p:sp>
    </p:spTree>
    <p:extLst>
      <p:ext uri="{BB962C8B-B14F-4D97-AF65-F5344CB8AC3E}">
        <p14:creationId xmlns:p14="http://schemas.microsoft.com/office/powerpoint/2010/main" val="78156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co zonder titel">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DDD632-AF9C-4BDD-8BDA-517C110600F1}"/>
              </a:ext>
            </a:extLst>
          </p:cNvPr>
          <p:cNvSpPr>
            <a:spLocks noGrp="1"/>
          </p:cNvSpPr>
          <p:nvPr>
            <p:ph type="ftr" sz="quarter" idx="10"/>
          </p:nvPr>
        </p:nvSpPr>
        <p:spPr bwMode="gray"/>
        <p:txBody>
          <a:bodyPr/>
          <a:lstStyle/>
          <a:p>
            <a:r>
              <a:rPr lang="en-GB"/>
              <a:t>Titel van je presentatie</a:t>
            </a:r>
            <a:endParaRPr lang="en-GB" dirty="0"/>
          </a:p>
        </p:txBody>
      </p:sp>
      <p:sp>
        <p:nvSpPr>
          <p:cNvPr id="3" name="Slide Number Placeholder 2">
            <a:extLst>
              <a:ext uri="{FF2B5EF4-FFF2-40B4-BE49-F238E27FC236}">
                <a16:creationId xmlns:a16="http://schemas.microsoft.com/office/drawing/2014/main" id="{E933E3FC-2C0C-44B5-AFCD-6FA4E9BABD13}"/>
              </a:ext>
            </a:extLst>
          </p:cNvPr>
          <p:cNvSpPr>
            <a:spLocks noGrp="1"/>
          </p:cNvSpPr>
          <p:nvPr>
            <p:ph type="sldNum" sz="quarter" idx="11"/>
          </p:nvPr>
        </p:nvSpPr>
        <p:spPr bwMode="gray"/>
        <p:txBody>
          <a:bodyPr/>
          <a:lstStyle/>
          <a:p>
            <a:fld id="{EEC0F82C-4994-47DA-8D9B-99D78D224F6D}" type="slidenum">
              <a:rPr lang="en-GB" smtClean="0"/>
              <a:pPr/>
              <a:t>‹nr.›</a:t>
            </a:fld>
            <a:endParaRPr lang="en-GB" dirty="0"/>
          </a:p>
        </p:txBody>
      </p:sp>
    </p:spTree>
    <p:extLst>
      <p:ext uri="{BB962C8B-B14F-4D97-AF65-F5344CB8AC3E}">
        <p14:creationId xmlns:p14="http://schemas.microsoft.com/office/powerpoint/2010/main" val="2228026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inddia">
    <p:bg bwMode="gray">
      <p:bgPr>
        <a:solidFill>
          <a:srgbClr val="B9E2FF"/>
        </a:solidFill>
        <a:effectLst/>
      </p:bgPr>
    </p:bg>
    <p:spTree>
      <p:nvGrpSpPr>
        <p:cNvPr id="1" name=""/>
        <p:cNvGrpSpPr/>
        <p:nvPr/>
      </p:nvGrpSpPr>
      <p:grpSpPr>
        <a:xfrm>
          <a:off x="0" y="0"/>
          <a:ext cx="0" cy="0"/>
          <a:chOff x="0" y="0"/>
          <a:chExt cx="0" cy="0"/>
        </a:xfrm>
      </p:grpSpPr>
      <p:sp>
        <p:nvSpPr>
          <p:cNvPr id="157" name="Rectangle 156">
            <a:extLst>
              <a:ext uri="{FF2B5EF4-FFF2-40B4-BE49-F238E27FC236}">
                <a16:creationId xmlns:a16="http://schemas.microsoft.com/office/drawing/2014/main" id="{3E2477D2-B1E6-4440-8785-D6684642105B}"/>
              </a:ext>
            </a:extLst>
          </p:cNvPr>
          <p:cNvSpPr/>
          <p:nvPr userDrawn="1"/>
        </p:nvSpPr>
        <p:spPr bwMode="gray">
          <a:xfrm>
            <a:off x="-3714750" y="-1111250"/>
            <a:ext cx="19621500" cy="87249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2" name="Text Placeholder 3">
            <a:extLst>
              <a:ext uri="{FF2B5EF4-FFF2-40B4-BE49-F238E27FC236}">
                <a16:creationId xmlns:a16="http://schemas.microsoft.com/office/drawing/2014/main" id="{D262078E-D96A-42CF-9815-BBE4CEF0BD20}"/>
              </a:ext>
            </a:extLst>
          </p:cNvPr>
          <p:cNvSpPr txBox="1">
            <a:spLocks noChangeAspect="1"/>
          </p:cNvSpPr>
          <p:nvPr userDrawn="1"/>
        </p:nvSpPr>
        <p:spPr bwMode="gray">
          <a:xfrm>
            <a:off x="10491925" y="6012000"/>
            <a:ext cx="846000" cy="846000"/>
          </a:xfrm>
          <a:prstGeom prst="rect">
            <a:avLst/>
          </a:prstGeom>
          <a:blipFill>
            <a:blip r:embed="rId2"/>
            <a:stretch>
              <a:fillRect/>
            </a:stretch>
          </a:blipFill>
          <a:ln>
            <a:solidFill>
              <a:srgbClr val="0078D2"/>
            </a:solidFill>
          </a:ln>
        </p:spPr>
        <p:txBody>
          <a:bodyPr/>
          <a:lstStyle>
            <a:lvl1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lang="nl-NL" sz="1200" kern="1200" dirty="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r>
              <a:rPr lang="en-US"/>
              <a:t>    </a:t>
            </a:r>
          </a:p>
        </p:txBody>
      </p:sp>
      <p:sp>
        <p:nvSpPr>
          <p:cNvPr id="161" name="Picture Placeholder 160">
            <a:extLst>
              <a:ext uri="{FF2B5EF4-FFF2-40B4-BE49-F238E27FC236}">
                <a16:creationId xmlns:a16="http://schemas.microsoft.com/office/drawing/2014/main" id="{BD1AB6B9-91A1-431B-A8C4-FC679CAA64EB}"/>
              </a:ext>
            </a:extLst>
          </p:cNvPr>
          <p:cNvSpPr>
            <a:spLocks noGrp="1"/>
          </p:cNvSpPr>
          <p:nvPr>
            <p:ph type="pic" sz="quarter" idx="14" hasCustomPrompt="1"/>
          </p:nvPr>
        </p:nvSpPr>
        <p:spPr bwMode="gray">
          <a:xfrm>
            <a:off x="-600" y="3"/>
            <a:ext cx="12193200" cy="6857995"/>
          </a:xfrm>
          <a:custGeom>
            <a:avLst/>
            <a:gdLst>
              <a:gd name="connsiteX0" fmla="*/ 0 w 12193200"/>
              <a:gd name="connsiteY0" fmla="*/ 0 h 6857995"/>
              <a:gd name="connsiteX1" fmla="*/ 12193200 w 12193200"/>
              <a:gd name="connsiteY1" fmla="*/ 0 h 6857995"/>
              <a:gd name="connsiteX2" fmla="*/ 12193200 w 12193200"/>
              <a:gd name="connsiteY2" fmla="*/ 6857995 h 6857995"/>
              <a:gd name="connsiteX3" fmla="*/ 11338525 w 12193200"/>
              <a:gd name="connsiteY3" fmla="*/ 6857995 h 6857995"/>
              <a:gd name="connsiteX4" fmla="*/ 11338525 w 12193200"/>
              <a:gd name="connsiteY4" fmla="*/ 6011996 h 6857995"/>
              <a:gd name="connsiteX5" fmla="*/ 10492525 w 12193200"/>
              <a:gd name="connsiteY5" fmla="*/ 6011996 h 6857995"/>
              <a:gd name="connsiteX6" fmla="*/ 10492525 w 12193200"/>
              <a:gd name="connsiteY6" fmla="*/ 6857995 h 6857995"/>
              <a:gd name="connsiteX7" fmla="*/ 0 w 12193200"/>
              <a:gd name="connsiteY7"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7995">
                <a:moveTo>
                  <a:pt x="0" y="0"/>
                </a:moveTo>
                <a:lnTo>
                  <a:pt x="12193200" y="0"/>
                </a:lnTo>
                <a:lnTo>
                  <a:pt x="12193200" y="6857995"/>
                </a:lnTo>
                <a:lnTo>
                  <a:pt x="11338525" y="6857995"/>
                </a:lnTo>
                <a:lnTo>
                  <a:pt x="11338525" y="6011996"/>
                </a:lnTo>
                <a:lnTo>
                  <a:pt x="10492525" y="6011996"/>
                </a:lnTo>
                <a:lnTo>
                  <a:pt x="10492525" y="6857995"/>
                </a:lnTo>
                <a:lnTo>
                  <a:pt x="0" y="6857995"/>
                </a:lnTo>
                <a:close/>
              </a:path>
            </a:pathLst>
          </a:custGeom>
          <a:solidFill>
            <a:srgbClr val="CCCCCC"/>
          </a:solidFill>
        </p:spPr>
        <p:txBody>
          <a:bodyPr wrap="square" lIns="0" tIns="0" rIns="0" bIns="0" anchor="ctr" anchorCtr="0">
            <a:noAutofit/>
          </a:bodyPr>
          <a:lstStyle>
            <a:lvl1pPr marL="0" indent="0" algn="ctr">
              <a:spcAft>
                <a:spcPts val="0"/>
              </a:spcAft>
              <a:buNone/>
              <a:defRPr/>
            </a:lvl1pPr>
          </a:lstStyle>
          <a:p>
            <a:r>
              <a:rPr lang="nl-NL" dirty="0"/>
              <a:t>Klik om </a:t>
            </a:r>
            <a:r>
              <a:rPr lang="nl-NL"/>
              <a:t>foto toe </a:t>
            </a:r>
            <a:r>
              <a:rPr lang="nl-NL" dirty="0"/>
              <a:t>te voegen</a:t>
            </a:r>
          </a:p>
        </p:txBody>
      </p:sp>
      <p:grpSp>
        <p:nvGrpSpPr>
          <p:cNvPr id="7" name="Group 6">
            <a:extLst>
              <a:ext uri="{FF2B5EF4-FFF2-40B4-BE49-F238E27FC236}">
                <a16:creationId xmlns:a16="http://schemas.microsoft.com/office/drawing/2014/main" id="{85914C4B-E0A6-4EE0-A7D6-ECC5B3BA99B2}"/>
              </a:ext>
            </a:extLst>
          </p:cNvPr>
          <p:cNvGrpSpPr/>
          <p:nvPr userDrawn="1"/>
        </p:nvGrpSpPr>
        <p:grpSpPr bwMode="gray">
          <a:xfrm>
            <a:off x="-329239" y="-319423"/>
            <a:ext cx="12846009" cy="7500113"/>
            <a:chOff x="-329239" y="-319423"/>
            <a:chExt cx="12846009" cy="7500113"/>
          </a:xfrm>
        </p:grpSpPr>
        <p:grpSp>
          <p:nvGrpSpPr>
            <p:cNvPr id="9" name="Group 8">
              <a:extLst>
                <a:ext uri="{FF2B5EF4-FFF2-40B4-BE49-F238E27FC236}">
                  <a16:creationId xmlns:a16="http://schemas.microsoft.com/office/drawing/2014/main" id="{47D58449-2839-40D6-955C-549C72D6BCA8}"/>
                </a:ext>
              </a:extLst>
            </p:cNvPr>
            <p:cNvGrpSpPr/>
            <p:nvPr userDrawn="1"/>
          </p:nvGrpSpPr>
          <p:grpSpPr bwMode="gray">
            <a:xfrm>
              <a:off x="-329239" y="0"/>
              <a:ext cx="240289" cy="6858000"/>
              <a:chOff x="-319714" y="0"/>
              <a:chExt cx="240289" cy="6858000"/>
            </a:xfrm>
          </p:grpSpPr>
          <p:sp>
            <p:nvSpPr>
              <p:cNvPr id="129" name="Line 230">
                <a:extLst>
                  <a:ext uri="{FF2B5EF4-FFF2-40B4-BE49-F238E27FC236}">
                    <a16:creationId xmlns:a16="http://schemas.microsoft.com/office/drawing/2014/main" id="{AE5576FB-D1BE-49E6-868E-8EC223D6ED0C}"/>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0" name="Line 232">
                <a:extLst>
                  <a:ext uri="{FF2B5EF4-FFF2-40B4-BE49-F238E27FC236}">
                    <a16:creationId xmlns:a16="http://schemas.microsoft.com/office/drawing/2014/main" id="{FE3EAD4D-826C-4006-AC5A-E125C3A1CB87}"/>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1" name="Line 234">
                <a:extLst>
                  <a:ext uri="{FF2B5EF4-FFF2-40B4-BE49-F238E27FC236}">
                    <a16:creationId xmlns:a16="http://schemas.microsoft.com/office/drawing/2014/main" id="{28625666-CB19-499F-B13A-09005513CB16}"/>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32" name="Line 236">
                <a:extLst>
                  <a:ext uri="{FF2B5EF4-FFF2-40B4-BE49-F238E27FC236}">
                    <a16:creationId xmlns:a16="http://schemas.microsoft.com/office/drawing/2014/main" id="{197CEF34-A944-478A-A6CC-65669E81AC32}"/>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3" name="Line 238">
                <a:extLst>
                  <a:ext uri="{FF2B5EF4-FFF2-40B4-BE49-F238E27FC236}">
                    <a16:creationId xmlns:a16="http://schemas.microsoft.com/office/drawing/2014/main" id="{B46655B1-0AE1-4887-BA9D-14C55F812293}"/>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4" name="Line 240">
                <a:extLst>
                  <a:ext uri="{FF2B5EF4-FFF2-40B4-BE49-F238E27FC236}">
                    <a16:creationId xmlns:a16="http://schemas.microsoft.com/office/drawing/2014/main" id="{A806C1DC-256D-4A99-BB60-7816CEED2E87}"/>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5" name="Line 244">
                <a:extLst>
                  <a:ext uri="{FF2B5EF4-FFF2-40B4-BE49-F238E27FC236}">
                    <a16:creationId xmlns:a16="http://schemas.microsoft.com/office/drawing/2014/main" id="{D2DB13C9-023B-4FD0-9C4B-8ABC02E82EEB}"/>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6" name="Line 246">
                <a:extLst>
                  <a:ext uri="{FF2B5EF4-FFF2-40B4-BE49-F238E27FC236}">
                    <a16:creationId xmlns:a16="http://schemas.microsoft.com/office/drawing/2014/main" id="{AFF5D07F-FE78-4836-BA13-2533F4CCF02B}"/>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7" name="Line 250">
                <a:extLst>
                  <a:ext uri="{FF2B5EF4-FFF2-40B4-BE49-F238E27FC236}">
                    <a16:creationId xmlns:a16="http://schemas.microsoft.com/office/drawing/2014/main" id="{8EDA2530-D890-4C64-9513-54C196B180E2}"/>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8" name="Line 252">
                <a:extLst>
                  <a:ext uri="{FF2B5EF4-FFF2-40B4-BE49-F238E27FC236}">
                    <a16:creationId xmlns:a16="http://schemas.microsoft.com/office/drawing/2014/main" id="{94E5F15F-DB46-4F78-89F3-5A168C916EB3}"/>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9" name="Line 254">
                <a:extLst>
                  <a:ext uri="{FF2B5EF4-FFF2-40B4-BE49-F238E27FC236}">
                    <a16:creationId xmlns:a16="http://schemas.microsoft.com/office/drawing/2014/main" id="{5D21D3DE-D129-41D8-9D6C-101BF82D40C9}"/>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0" name="Line 256">
                <a:extLst>
                  <a:ext uri="{FF2B5EF4-FFF2-40B4-BE49-F238E27FC236}">
                    <a16:creationId xmlns:a16="http://schemas.microsoft.com/office/drawing/2014/main" id="{97337FD8-73ED-43F4-BC4A-C1E8099AC67C}"/>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1" name="Line 258">
                <a:extLst>
                  <a:ext uri="{FF2B5EF4-FFF2-40B4-BE49-F238E27FC236}">
                    <a16:creationId xmlns:a16="http://schemas.microsoft.com/office/drawing/2014/main" id="{0ECAD888-281C-4F00-947B-DCA668506168}"/>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2" name="Line 260">
                <a:extLst>
                  <a:ext uri="{FF2B5EF4-FFF2-40B4-BE49-F238E27FC236}">
                    <a16:creationId xmlns:a16="http://schemas.microsoft.com/office/drawing/2014/main" id="{85E8A87E-62B6-4A0F-BECA-6AD71F5AA9DA}"/>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3" name="Line 262">
                <a:extLst>
                  <a:ext uri="{FF2B5EF4-FFF2-40B4-BE49-F238E27FC236}">
                    <a16:creationId xmlns:a16="http://schemas.microsoft.com/office/drawing/2014/main" id="{46BEC6E1-B903-4F92-8732-B0EF4D92895A}"/>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4" name="Line 264">
                <a:extLst>
                  <a:ext uri="{FF2B5EF4-FFF2-40B4-BE49-F238E27FC236}">
                    <a16:creationId xmlns:a16="http://schemas.microsoft.com/office/drawing/2014/main" id="{B10D3487-A264-4CD6-BE29-25349A7C801C}"/>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5" name="Line 266">
                <a:extLst>
                  <a:ext uri="{FF2B5EF4-FFF2-40B4-BE49-F238E27FC236}">
                    <a16:creationId xmlns:a16="http://schemas.microsoft.com/office/drawing/2014/main" id="{36D5CC1C-AC4E-481E-9A75-BF95AFD2AFD2}"/>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6" name="Line 268">
                <a:extLst>
                  <a:ext uri="{FF2B5EF4-FFF2-40B4-BE49-F238E27FC236}">
                    <a16:creationId xmlns:a16="http://schemas.microsoft.com/office/drawing/2014/main" id="{410B6B57-1FC1-4106-BD80-909A679F3329}"/>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7" name="Line 270">
                <a:extLst>
                  <a:ext uri="{FF2B5EF4-FFF2-40B4-BE49-F238E27FC236}">
                    <a16:creationId xmlns:a16="http://schemas.microsoft.com/office/drawing/2014/main" id="{71787649-2192-4748-ADB6-571ABBA6B102}"/>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8" name="Line 272">
                <a:extLst>
                  <a:ext uri="{FF2B5EF4-FFF2-40B4-BE49-F238E27FC236}">
                    <a16:creationId xmlns:a16="http://schemas.microsoft.com/office/drawing/2014/main" id="{2000BED5-3604-4E3A-B335-563CACBF7228}"/>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9" name="Line 274">
                <a:extLst>
                  <a:ext uri="{FF2B5EF4-FFF2-40B4-BE49-F238E27FC236}">
                    <a16:creationId xmlns:a16="http://schemas.microsoft.com/office/drawing/2014/main" id="{B980D131-2A54-4922-841A-CDB7D05DB1FE}"/>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0" name="Line 276">
                <a:extLst>
                  <a:ext uri="{FF2B5EF4-FFF2-40B4-BE49-F238E27FC236}">
                    <a16:creationId xmlns:a16="http://schemas.microsoft.com/office/drawing/2014/main" id="{AACAB1F3-6BC6-4D20-9369-52961FADAF58}"/>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1" name="Line 278">
                <a:extLst>
                  <a:ext uri="{FF2B5EF4-FFF2-40B4-BE49-F238E27FC236}">
                    <a16:creationId xmlns:a16="http://schemas.microsoft.com/office/drawing/2014/main" id="{38572A3E-9A58-4EFF-B781-9B6288E80ACE}"/>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2" name="Line 256">
                <a:extLst>
                  <a:ext uri="{FF2B5EF4-FFF2-40B4-BE49-F238E27FC236}">
                    <a16:creationId xmlns:a16="http://schemas.microsoft.com/office/drawing/2014/main" id="{549612E6-BF2A-49BF-936A-5787618096A7}"/>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3" name="Line 234">
                <a:extLst>
                  <a:ext uri="{FF2B5EF4-FFF2-40B4-BE49-F238E27FC236}">
                    <a16:creationId xmlns:a16="http://schemas.microsoft.com/office/drawing/2014/main" id="{5979E920-3C09-483D-9073-B20A4208BB90}"/>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1" name="Group 10">
              <a:extLst>
                <a:ext uri="{FF2B5EF4-FFF2-40B4-BE49-F238E27FC236}">
                  <a16:creationId xmlns:a16="http://schemas.microsoft.com/office/drawing/2014/main" id="{F750E5D5-6764-4AC5-AA97-C8A10C0C0099}"/>
                </a:ext>
              </a:extLst>
            </p:cNvPr>
            <p:cNvGrpSpPr/>
            <p:nvPr userDrawn="1"/>
          </p:nvGrpSpPr>
          <p:grpSpPr bwMode="gray">
            <a:xfrm>
              <a:off x="0" y="-319423"/>
              <a:ext cx="12192000" cy="232538"/>
              <a:chOff x="0" y="-319423"/>
              <a:chExt cx="12192000" cy="232538"/>
            </a:xfrm>
          </p:grpSpPr>
          <p:sp>
            <p:nvSpPr>
              <p:cNvPr id="85" name="Line 146">
                <a:extLst>
                  <a:ext uri="{FF2B5EF4-FFF2-40B4-BE49-F238E27FC236}">
                    <a16:creationId xmlns:a16="http://schemas.microsoft.com/office/drawing/2014/main" id="{DB33D2C1-AFAA-472B-A827-F1F600B9B30A}"/>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6" name="Line 148">
                <a:extLst>
                  <a:ext uri="{FF2B5EF4-FFF2-40B4-BE49-F238E27FC236}">
                    <a16:creationId xmlns:a16="http://schemas.microsoft.com/office/drawing/2014/main" id="{71A432CD-7034-47B1-8398-4D9EA0D2DC22}"/>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7" name="Line 150">
                <a:extLst>
                  <a:ext uri="{FF2B5EF4-FFF2-40B4-BE49-F238E27FC236}">
                    <a16:creationId xmlns:a16="http://schemas.microsoft.com/office/drawing/2014/main" id="{849CC6AF-C991-41E3-B784-D29D21208E5E}"/>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8" name="Line 152">
                <a:extLst>
                  <a:ext uri="{FF2B5EF4-FFF2-40B4-BE49-F238E27FC236}">
                    <a16:creationId xmlns:a16="http://schemas.microsoft.com/office/drawing/2014/main" id="{BE0135BF-1278-4694-9819-98F554C3D7A5}"/>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9" name="Line 154">
                <a:extLst>
                  <a:ext uri="{FF2B5EF4-FFF2-40B4-BE49-F238E27FC236}">
                    <a16:creationId xmlns:a16="http://schemas.microsoft.com/office/drawing/2014/main" id="{9B290C8C-DA62-4E90-9E6E-F4C7B37C56BC}"/>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0" name="Line 156">
                <a:extLst>
                  <a:ext uri="{FF2B5EF4-FFF2-40B4-BE49-F238E27FC236}">
                    <a16:creationId xmlns:a16="http://schemas.microsoft.com/office/drawing/2014/main" id="{AD786D49-32A1-47C0-BFB5-1D2FBC6CB490}"/>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1" name="Line 158">
                <a:extLst>
                  <a:ext uri="{FF2B5EF4-FFF2-40B4-BE49-F238E27FC236}">
                    <a16:creationId xmlns:a16="http://schemas.microsoft.com/office/drawing/2014/main" id="{59957301-6254-4B63-B295-E86B3F3B3E78}"/>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2" name="Line 160">
                <a:extLst>
                  <a:ext uri="{FF2B5EF4-FFF2-40B4-BE49-F238E27FC236}">
                    <a16:creationId xmlns:a16="http://schemas.microsoft.com/office/drawing/2014/main" id="{6F30B08E-9278-4E13-8863-B1484AFA6705}"/>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3" name="Line 162">
                <a:extLst>
                  <a:ext uri="{FF2B5EF4-FFF2-40B4-BE49-F238E27FC236}">
                    <a16:creationId xmlns:a16="http://schemas.microsoft.com/office/drawing/2014/main" id="{B82A7E3C-2AAD-4B6D-86C2-ABFA8AA1C4F2}"/>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4" name="Line 164">
                <a:extLst>
                  <a:ext uri="{FF2B5EF4-FFF2-40B4-BE49-F238E27FC236}">
                    <a16:creationId xmlns:a16="http://schemas.microsoft.com/office/drawing/2014/main" id="{E5AB0A87-BE16-4217-A730-2077CD5AC04F}"/>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5" name="Line 166">
                <a:extLst>
                  <a:ext uri="{FF2B5EF4-FFF2-40B4-BE49-F238E27FC236}">
                    <a16:creationId xmlns:a16="http://schemas.microsoft.com/office/drawing/2014/main" id="{4EB0EB2D-F894-4C6D-A970-845901DF1EC6}"/>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6" name="Line 168">
                <a:extLst>
                  <a:ext uri="{FF2B5EF4-FFF2-40B4-BE49-F238E27FC236}">
                    <a16:creationId xmlns:a16="http://schemas.microsoft.com/office/drawing/2014/main" id="{E0DA9350-4B8C-4F96-8014-05511EF05D8B}"/>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7" name="Line 170">
                <a:extLst>
                  <a:ext uri="{FF2B5EF4-FFF2-40B4-BE49-F238E27FC236}">
                    <a16:creationId xmlns:a16="http://schemas.microsoft.com/office/drawing/2014/main" id="{8489159B-A091-40F3-99EE-A2D4AFF933ED}"/>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8" name="Line 172">
                <a:extLst>
                  <a:ext uri="{FF2B5EF4-FFF2-40B4-BE49-F238E27FC236}">
                    <a16:creationId xmlns:a16="http://schemas.microsoft.com/office/drawing/2014/main" id="{A634636C-2C0B-4B8D-B95B-FE86D1385D70}"/>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9" name="Line 174">
                <a:extLst>
                  <a:ext uri="{FF2B5EF4-FFF2-40B4-BE49-F238E27FC236}">
                    <a16:creationId xmlns:a16="http://schemas.microsoft.com/office/drawing/2014/main" id="{07DB43F0-84E6-4687-A961-FF490CB03BFC}"/>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0" name="Line 176">
                <a:extLst>
                  <a:ext uri="{FF2B5EF4-FFF2-40B4-BE49-F238E27FC236}">
                    <a16:creationId xmlns:a16="http://schemas.microsoft.com/office/drawing/2014/main" id="{316F8EBB-BD33-4723-8392-B6D7AA694099}"/>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1" name="Line 178">
                <a:extLst>
                  <a:ext uri="{FF2B5EF4-FFF2-40B4-BE49-F238E27FC236}">
                    <a16:creationId xmlns:a16="http://schemas.microsoft.com/office/drawing/2014/main" id="{A508AB81-8D02-4F8E-91BD-8692B2D742B1}"/>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2" name="Line 180">
                <a:extLst>
                  <a:ext uri="{FF2B5EF4-FFF2-40B4-BE49-F238E27FC236}">
                    <a16:creationId xmlns:a16="http://schemas.microsoft.com/office/drawing/2014/main" id="{EC3C09AA-34B7-4E4D-A1E0-71C650AE5877}"/>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3" name="Line 182">
                <a:extLst>
                  <a:ext uri="{FF2B5EF4-FFF2-40B4-BE49-F238E27FC236}">
                    <a16:creationId xmlns:a16="http://schemas.microsoft.com/office/drawing/2014/main" id="{77DA0C3D-81BD-45EE-BC0E-4DE1546F3E4D}"/>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4" name="Line 184">
                <a:extLst>
                  <a:ext uri="{FF2B5EF4-FFF2-40B4-BE49-F238E27FC236}">
                    <a16:creationId xmlns:a16="http://schemas.microsoft.com/office/drawing/2014/main" id="{083624F6-4D9F-4AB6-A053-5026224BBB6B}"/>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5" name="Line 186">
                <a:extLst>
                  <a:ext uri="{FF2B5EF4-FFF2-40B4-BE49-F238E27FC236}">
                    <a16:creationId xmlns:a16="http://schemas.microsoft.com/office/drawing/2014/main" id="{343014C7-3246-492F-ADB5-FA640AACA040}"/>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6" name="Line 188">
                <a:extLst>
                  <a:ext uri="{FF2B5EF4-FFF2-40B4-BE49-F238E27FC236}">
                    <a16:creationId xmlns:a16="http://schemas.microsoft.com/office/drawing/2014/main" id="{06E7F797-B78F-4D46-978F-58FCD25A2E39}"/>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7" name="Line 190">
                <a:extLst>
                  <a:ext uri="{FF2B5EF4-FFF2-40B4-BE49-F238E27FC236}">
                    <a16:creationId xmlns:a16="http://schemas.microsoft.com/office/drawing/2014/main" id="{DC791D00-724F-4DAD-88BD-B1D10CFE6E03}"/>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8" name="Line 192">
                <a:extLst>
                  <a:ext uri="{FF2B5EF4-FFF2-40B4-BE49-F238E27FC236}">
                    <a16:creationId xmlns:a16="http://schemas.microsoft.com/office/drawing/2014/main" id="{41BEAE85-4DFA-4FFF-A474-B908C37785C1}"/>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9" name="Line 194">
                <a:extLst>
                  <a:ext uri="{FF2B5EF4-FFF2-40B4-BE49-F238E27FC236}">
                    <a16:creationId xmlns:a16="http://schemas.microsoft.com/office/drawing/2014/main" id="{5023C5AD-8DDD-4154-BDDF-33C52BA078BA}"/>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0" name="Line 196">
                <a:extLst>
                  <a:ext uri="{FF2B5EF4-FFF2-40B4-BE49-F238E27FC236}">
                    <a16:creationId xmlns:a16="http://schemas.microsoft.com/office/drawing/2014/main" id="{FC2149B0-FE3D-40DE-AC27-881E9BE5D537}"/>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1" name="Line 198">
                <a:extLst>
                  <a:ext uri="{FF2B5EF4-FFF2-40B4-BE49-F238E27FC236}">
                    <a16:creationId xmlns:a16="http://schemas.microsoft.com/office/drawing/2014/main" id="{41CCEB67-C88A-4D33-B444-7C59C65944CE}"/>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2" name="Line 200">
                <a:extLst>
                  <a:ext uri="{FF2B5EF4-FFF2-40B4-BE49-F238E27FC236}">
                    <a16:creationId xmlns:a16="http://schemas.microsoft.com/office/drawing/2014/main" id="{0B285FC7-3130-4987-839B-CAA9088FAF9C}"/>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3" name="Line 202">
                <a:extLst>
                  <a:ext uri="{FF2B5EF4-FFF2-40B4-BE49-F238E27FC236}">
                    <a16:creationId xmlns:a16="http://schemas.microsoft.com/office/drawing/2014/main" id="{946C3B21-4A16-47CF-B7A5-9E602E31912D}"/>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4" name="Line 204">
                <a:extLst>
                  <a:ext uri="{FF2B5EF4-FFF2-40B4-BE49-F238E27FC236}">
                    <a16:creationId xmlns:a16="http://schemas.microsoft.com/office/drawing/2014/main" id="{6D46A112-21CC-4505-AF6D-B4A5AD3E3C33}"/>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5" name="Line 206">
                <a:extLst>
                  <a:ext uri="{FF2B5EF4-FFF2-40B4-BE49-F238E27FC236}">
                    <a16:creationId xmlns:a16="http://schemas.microsoft.com/office/drawing/2014/main" id="{6C56A35D-59C4-43D0-A29D-BF31C116AD3A}"/>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6" name="Line 208">
                <a:extLst>
                  <a:ext uri="{FF2B5EF4-FFF2-40B4-BE49-F238E27FC236}">
                    <a16:creationId xmlns:a16="http://schemas.microsoft.com/office/drawing/2014/main" id="{D956C765-F260-44F5-A5C8-41DDE818D65F}"/>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7" name="Line 210">
                <a:extLst>
                  <a:ext uri="{FF2B5EF4-FFF2-40B4-BE49-F238E27FC236}">
                    <a16:creationId xmlns:a16="http://schemas.microsoft.com/office/drawing/2014/main" id="{2BFE514D-AB7B-4C74-8359-650B1C907331}"/>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8" name="Line 212">
                <a:extLst>
                  <a:ext uri="{FF2B5EF4-FFF2-40B4-BE49-F238E27FC236}">
                    <a16:creationId xmlns:a16="http://schemas.microsoft.com/office/drawing/2014/main" id="{B92E6957-6842-4EC4-BFD8-DA396C8B580D}"/>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9" name="Line 214">
                <a:extLst>
                  <a:ext uri="{FF2B5EF4-FFF2-40B4-BE49-F238E27FC236}">
                    <a16:creationId xmlns:a16="http://schemas.microsoft.com/office/drawing/2014/main" id="{D32326E6-EAD8-4881-8BA2-2B4DA033CD06}"/>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0" name="Line 216">
                <a:extLst>
                  <a:ext uri="{FF2B5EF4-FFF2-40B4-BE49-F238E27FC236}">
                    <a16:creationId xmlns:a16="http://schemas.microsoft.com/office/drawing/2014/main" id="{96A21FED-48D5-4186-B204-A68E522675C4}"/>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1" name="Line 218">
                <a:extLst>
                  <a:ext uri="{FF2B5EF4-FFF2-40B4-BE49-F238E27FC236}">
                    <a16:creationId xmlns:a16="http://schemas.microsoft.com/office/drawing/2014/main" id="{8607BC08-CC24-4072-B352-88E804608154}"/>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2" name="Line 220">
                <a:extLst>
                  <a:ext uri="{FF2B5EF4-FFF2-40B4-BE49-F238E27FC236}">
                    <a16:creationId xmlns:a16="http://schemas.microsoft.com/office/drawing/2014/main" id="{DADCC56A-6C72-48A3-911A-CA334A2A2A7D}"/>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3" name="Line 222">
                <a:extLst>
                  <a:ext uri="{FF2B5EF4-FFF2-40B4-BE49-F238E27FC236}">
                    <a16:creationId xmlns:a16="http://schemas.microsoft.com/office/drawing/2014/main" id="{1C102CFD-054C-4487-9EAB-8811BD371B76}"/>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4" name="Line 224">
                <a:extLst>
                  <a:ext uri="{FF2B5EF4-FFF2-40B4-BE49-F238E27FC236}">
                    <a16:creationId xmlns:a16="http://schemas.microsoft.com/office/drawing/2014/main" id="{54C26403-C7DA-4277-A876-26961161C75F}"/>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5" name="Line 226">
                <a:extLst>
                  <a:ext uri="{FF2B5EF4-FFF2-40B4-BE49-F238E27FC236}">
                    <a16:creationId xmlns:a16="http://schemas.microsoft.com/office/drawing/2014/main" id="{C850DC46-D836-43AA-91E4-0CAEAFF0B21C}"/>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6" name="Line 228">
                <a:extLst>
                  <a:ext uri="{FF2B5EF4-FFF2-40B4-BE49-F238E27FC236}">
                    <a16:creationId xmlns:a16="http://schemas.microsoft.com/office/drawing/2014/main" id="{08B639D6-0FDD-48E0-93A7-FF54C6B25B39}"/>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7" name="Line 146">
                <a:extLst>
                  <a:ext uri="{FF2B5EF4-FFF2-40B4-BE49-F238E27FC236}">
                    <a16:creationId xmlns:a16="http://schemas.microsoft.com/office/drawing/2014/main" id="{DEF8C1F8-55EE-401D-819A-833529D1FE58}"/>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8" name="Line 204">
                <a:extLst>
                  <a:ext uri="{FF2B5EF4-FFF2-40B4-BE49-F238E27FC236}">
                    <a16:creationId xmlns:a16="http://schemas.microsoft.com/office/drawing/2014/main" id="{4800BFA0-18DC-4C04-A836-6B46A77DC8C0}"/>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12" name="Group 11">
              <a:extLst>
                <a:ext uri="{FF2B5EF4-FFF2-40B4-BE49-F238E27FC236}">
                  <a16:creationId xmlns:a16="http://schemas.microsoft.com/office/drawing/2014/main" id="{D5DE74E8-E2D0-419E-80E5-7EEE8E074C8B}"/>
                </a:ext>
              </a:extLst>
            </p:cNvPr>
            <p:cNvGrpSpPr/>
            <p:nvPr userDrawn="1"/>
          </p:nvGrpSpPr>
          <p:grpSpPr bwMode="gray">
            <a:xfrm>
              <a:off x="0" y="6948152"/>
              <a:ext cx="12192000" cy="232538"/>
              <a:chOff x="0" y="-319423"/>
              <a:chExt cx="12192000" cy="232538"/>
            </a:xfrm>
          </p:grpSpPr>
          <p:sp>
            <p:nvSpPr>
              <p:cNvPr id="41" name="Line 146">
                <a:extLst>
                  <a:ext uri="{FF2B5EF4-FFF2-40B4-BE49-F238E27FC236}">
                    <a16:creationId xmlns:a16="http://schemas.microsoft.com/office/drawing/2014/main" id="{7EFBA02A-B651-4548-A030-676E88430FD8}"/>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2" name="Line 148">
                <a:extLst>
                  <a:ext uri="{FF2B5EF4-FFF2-40B4-BE49-F238E27FC236}">
                    <a16:creationId xmlns:a16="http://schemas.microsoft.com/office/drawing/2014/main" id="{FE0C9EA3-FE59-410D-B5AD-5F3F663459D2}"/>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3" name="Line 150">
                <a:extLst>
                  <a:ext uri="{FF2B5EF4-FFF2-40B4-BE49-F238E27FC236}">
                    <a16:creationId xmlns:a16="http://schemas.microsoft.com/office/drawing/2014/main" id="{5A57804B-5243-4868-BA77-08903EEDFAC8}"/>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4" name="Line 152">
                <a:extLst>
                  <a:ext uri="{FF2B5EF4-FFF2-40B4-BE49-F238E27FC236}">
                    <a16:creationId xmlns:a16="http://schemas.microsoft.com/office/drawing/2014/main" id="{B476EA97-4748-4CBF-A29E-396CB50D084B}"/>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5" name="Line 154">
                <a:extLst>
                  <a:ext uri="{FF2B5EF4-FFF2-40B4-BE49-F238E27FC236}">
                    <a16:creationId xmlns:a16="http://schemas.microsoft.com/office/drawing/2014/main" id="{5884F138-AFFD-45A7-B79B-0DF095A34421}"/>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6" name="Line 156">
                <a:extLst>
                  <a:ext uri="{FF2B5EF4-FFF2-40B4-BE49-F238E27FC236}">
                    <a16:creationId xmlns:a16="http://schemas.microsoft.com/office/drawing/2014/main" id="{7FE1262B-E0AB-4994-8400-63AA78AB3A2D}"/>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7" name="Line 158">
                <a:extLst>
                  <a:ext uri="{FF2B5EF4-FFF2-40B4-BE49-F238E27FC236}">
                    <a16:creationId xmlns:a16="http://schemas.microsoft.com/office/drawing/2014/main" id="{D09061DE-1FF4-4391-AFEF-3A8E7856EAC9}"/>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8" name="Line 160">
                <a:extLst>
                  <a:ext uri="{FF2B5EF4-FFF2-40B4-BE49-F238E27FC236}">
                    <a16:creationId xmlns:a16="http://schemas.microsoft.com/office/drawing/2014/main" id="{D2CE04BE-D1E6-4D04-94F4-D9D514DC4AA3}"/>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9" name="Line 162">
                <a:extLst>
                  <a:ext uri="{FF2B5EF4-FFF2-40B4-BE49-F238E27FC236}">
                    <a16:creationId xmlns:a16="http://schemas.microsoft.com/office/drawing/2014/main" id="{37754628-7C2F-4735-93A7-0F67702E82F9}"/>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0" name="Line 164">
                <a:extLst>
                  <a:ext uri="{FF2B5EF4-FFF2-40B4-BE49-F238E27FC236}">
                    <a16:creationId xmlns:a16="http://schemas.microsoft.com/office/drawing/2014/main" id="{6CA6BC1F-C578-4B52-AC00-CB99CF595B27}"/>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1" name="Line 166">
                <a:extLst>
                  <a:ext uri="{FF2B5EF4-FFF2-40B4-BE49-F238E27FC236}">
                    <a16:creationId xmlns:a16="http://schemas.microsoft.com/office/drawing/2014/main" id="{5EA9A5BD-CF81-4538-BDBE-96FD4D054D0C}"/>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2" name="Line 168">
                <a:extLst>
                  <a:ext uri="{FF2B5EF4-FFF2-40B4-BE49-F238E27FC236}">
                    <a16:creationId xmlns:a16="http://schemas.microsoft.com/office/drawing/2014/main" id="{267D759E-A10E-4E9A-9106-5C2037BEAD9F}"/>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3" name="Line 170">
                <a:extLst>
                  <a:ext uri="{FF2B5EF4-FFF2-40B4-BE49-F238E27FC236}">
                    <a16:creationId xmlns:a16="http://schemas.microsoft.com/office/drawing/2014/main" id="{9712EDCE-D6F9-4EBB-B3D3-DE71F20768A1}"/>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4" name="Line 172">
                <a:extLst>
                  <a:ext uri="{FF2B5EF4-FFF2-40B4-BE49-F238E27FC236}">
                    <a16:creationId xmlns:a16="http://schemas.microsoft.com/office/drawing/2014/main" id="{613F195A-F1E6-459F-B2A9-93F2A41A9C30}"/>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5" name="Line 174">
                <a:extLst>
                  <a:ext uri="{FF2B5EF4-FFF2-40B4-BE49-F238E27FC236}">
                    <a16:creationId xmlns:a16="http://schemas.microsoft.com/office/drawing/2014/main" id="{536ED899-E684-46ED-ABBA-7C62E2C15F6A}"/>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6" name="Line 176">
                <a:extLst>
                  <a:ext uri="{FF2B5EF4-FFF2-40B4-BE49-F238E27FC236}">
                    <a16:creationId xmlns:a16="http://schemas.microsoft.com/office/drawing/2014/main" id="{4C5FECFA-B60D-4DD1-B042-004BBC3BA76F}"/>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7" name="Line 178">
                <a:extLst>
                  <a:ext uri="{FF2B5EF4-FFF2-40B4-BE49-F238E27FC236}">
                    <a16:creationId xmlns:a16="http://schemas.microsoft.com/office/drawing/2014/main" id="{DC5FCA3D-3065-4F4A-BAF6-0019FFE18F88}"/>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8" name="Line 180">
                <a:extLst>
                  <a:ext uri="{FF2B5EF4-FFF2-40B4-BE49-F238E27FC236}">
                    <a16:creationId xmlns:a16="http://schemas.microsoft.com/office/drawing/2014/main" id="{D769946E-B3F7-4D31-9C18-EE9D50E8151F}"/>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9" name="Line 182">
                <a:extLst>
                  <a:ext uri="{FF2B5EF4-FFF2-40B4-BE49-F238E27FC236}">
                    <a16:creationId xmlns:a16="http://schemas.microsoft.com/office/drawing/2014/main" id="{9F003316-1FDF-4EA7-81B1-58355B5A7074}"/>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0" name="Line 184">
                <a:extLst>
                  <a:ext uri="{FF2B5EF4-FFF2-40B4-BE49-F238E27FC236}">
                    <a16:creationId xmlns:a16="http://schemas.microsoft.com/office/drawing/2014/main" id="{260391A8-D965-4C40-BCAF-CA622F8336BC}"/>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1" name="Line 186">
                <a:extLst>
                  <a:ext uri="{FF2B5EF4-FFF2-40B4-BE49-F238E27FC236}">
                    <a16:creationId xmlns:a16="http://schemas.microsoft.com/office/drawing/2014/main" id="{30C87FB2-CD2E-495B-B2D0-D780FC689898}"/>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2" name="Line 188">
                <a:extLst>
                  <a:ext uri="{FF2B5EF4-FFF2-40B4-BE49-F238E27FC236}">
                    <a16:creationId xmlns:a16="http://schemas.microsoft.com/office/drawing/2014/main" id="{00C5AE2E-4DE2-41BB-A10E-CD27B41F68D6}"/>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3" name="Line 190">
                <a:extLst>
                  <a:ext uri="{FF2B5EF4-FFF2-40B4-BE49-F238E27FC236}">
                    <a16:creationId xmlns:a16="http://schemas.microsoft.com/office/drawing/2014/main" id="{0BAAD8B3-BEA3-43A7-AF53-797289B59AE7}"/>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4" name="Line 192">
                <a:extLst>
                  <a:ext uri="{FF2B5EF4-FFF2-40B4-BE49-F238E27FC236}">
                    <a16:creationId xmlns:a16="http://schemas.microsoft.com/office/drawing/2014/main" id="{DA139A13-A795-42A9-9906-BC8512F9D3C1}"/>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5" name="Line 194">
                <a:extLst>
                  <a:ext uri="{FF2B5EF4-FFF2-40B4-BE49-F238E27FC236}">
                    <a16:creationId xmlns:a16="http://schemas.microsoft.com/office/drawing/2014/main" id="{1FC39655-AF61-4908-B780-80D28AA7573E}"/>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6" name="Line 196">
                <a:extLst>
                  <a:ext uri="{FF2B5EF4-FFF2-40B4-BE49-F238E27FC236}">
                    <a16:creationId xmlns:a16="http://schemas.microsoft.com/office/drawing/2014/main" id="{D71D18DF-011F-4EBB-B49F-EEED7D340385}"/>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7" name="Line 198">
                <a:extLst>
                  <a:ext uri="{FF2B5EF4-FFF2-40B4-BE49-F238E27FC236}">
                    <a16:creationId xmlns:a16="http://schemas.microsoft.com/office/drawing/2014/main" id="{2AFFB89B-DFE7-4286-86A0-AD5662099032}"/>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8" name="Line 200">
                <a:extLst>
                  <a:ext uri="{FF2B5EF4-FFF2-40B4-BE49-F238E27FC236}">
                    <a16:creationId xmlns:a16="http://schemas.microsoft.com/office/drawing/2014/main" id="{27D173EC-8AE2-4BFB-8001-E2EC643BA02D}"/>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9" name="Line 202">
                <a:extLst>
                  <a:ext uri="{FF2B5EF4-FFF2-40B4-BE49-F238E27FC236}">
                    <a16:creationId xmlns:a16="http://schemas.microsoft.com/office/drawing/2014/main" id="{2BA084E1-0747-44CE-8CD0-845960C98F16}"/>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0" name="Line 204">
                <a:extLst>
                  <a:ext uri="{FF2B5EF4-FFF2-40B4-BE49-F238E27FC236}">
                    <a16:creationId xmlns:a16="http://schemas.microsoft.com/office/drawing/2014/main" id="{BA29E7A7-695F-4819-909B-DF580C025C7D}"/>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1" name="Line 206">
                <a:extLst>
                  <a:ext uri="{FF2B5EF4-FFF2-40B4-BE49-F238E27FC236}">
                    <a16:creationId xmlns:a16="http://schemas.microsoft.com/office/drawing/2014/main" id="{B5BEFD7C-E23E-4510-9281-4517F8A7A5F3}"/>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2" name="Line 208">
                <a:extLst>
                  <a:ext uri="{FF2B5EF4-FFF2-40B4-BE49-F238E27FC236}">
                    <a16:creationId xmlns:a16="http://schemas.microsoft.com/office/drawing/2014/main" id="{6B89ADB5-8E95-404B-AAB8-1BD1EDBA105F}"/>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3" name="Line 210">
                <a:extLst>
                  <a:ext uri="{FF2B5EF4-FFF2-40B4-BE49-F238E27FC236}">
                    <a16:creationId xmlns:a16="http://schemas.microsoft.com/office/drawing/2014/main" id="{F0259992-1020-4D10-8D8B-B64806508DB0}"/>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4" name="Line 212">
                <a:extLst>
                  <a:ext uri="{FF2B5EF4-FFF2-40B4-BE49-F238E27FC236}">
                    <a16:creationId xmlns:a16="http://schemas.microsoft.com/office/drawing/2014/main" id="{2761D797-F11B-4926-BFF1-D77912CE6226}"/>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5" name="Line 214">
                <a:extLst>
                  <a:ext uri="{FF2B5EF4-FFF2-40B4-BE49-F238E27FC236}">
                    <a16:creationId xmlns:a16="http://schemas.microsoft.com/office/drawing/2014/main" id="{938C71FB-A9EF-4259-A1C6-47DA105EEB2E}"/>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6" name="Line 216">
                <a:extLst>
                  <a:ext uri="{FF2B5EF4-FFF2-40B4-BE49-F238E27FC236}">
                    <a16:creationId xmlns:a16="http://schemas.microsoft.com/office/drawing/2014/main" id="{65FD9FBB-07DD-4950-ACA5-1D499F452D3C}"/>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7" name="Line 218">
                <a:extLst>
                  <a:ext uri="{FF2B5EF4-FFF2-40B4-BE49-F238E27FC236}">
                    <a16:creationId xmlns:a16="http://schemas.microsoft.com/office/drawing/2014/main" id="{B29134EF-30C5-412D-AAB3-725A13AA3A40}"/>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8" name="Line 220">
                <a:extLst>
                  <a:ext uri="{FF2B5EF4-FFF2-40B4-BE49-F238E27FC236}">
                    <a16:creationId xmlns:a16="http://schemas.microsoft.com/office/drawing/2014/main" id="{3B8DDBB4-F2B1-4FAD-B3CB-F0A2E94B65DF}"/>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9" name="Line 222">
                <a:extLst>
                  <a:ext uri="{FF2B5EF4-FFF2-40B4-BE49-F238E27FC236}">
                    <a16:creationId xmlns:a16="http://schemas.microsoft.com/office/drawing/2014/main" id="{028199ED-9809-4C9C-80F2-710CBAE810F3}"/>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0" name="Line 224">
                <a:extLst>
                  <a:ext uri="{FF2B5EF4-FFF2-40B4-BE49-F238E27FC236}">
                    <a16:creationId xmlns:a16="http://schemas.microsoft.com/office/drawing/2014/main" id="{2845ADAC-9ADE-4FC8-9B00-1C854FF3320F}"/>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1" name="Line 226">
                <a:extLst>
                  <a:ext uri="{FF2B5EF4-FFF2-40B4-BE49-F238E27FC236}">
                    <a16:creationId xmlns:a16="http://schemas.microsoft.com/office/drawing/2014/main" id="{D61A2115-6CBC-4F8E-ADE2-62C0C5095030}"/>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2" name="Line 228">
                <a:extLst>
                  <a:ext uri="{FF2B5EF4-FFF2-40B4-BE49-F238E27FC236}">
                    <a16:creationId xmlns:a16="http://schemas.microsoft.com/office/drawing/2014/main" id="{4C9EE595-48B7-4EF0-8440-202EB9C53A57}"/>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3" name="Line 146">
                <a:extLst>
                  <a:ext uri="{FF2B5EF4-FFF2-40B4-BE49-F238E27FC236}">
                    <a16:creationId xmlns:a16="http://schemas.microsoft.com/office/drawing/2014/main" id="{798C3004-D19C-4F0E-9DDD-CFDE710179FA}"/>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4" name="Line 204">
                <a:extLst>
                  <a:ext uri="{FF2B5EF4-FFF2-40B4-BE49-F238E27FC236}">
                    <a16:creationId xmlns:a16="http://schemas.microsoft.com/office/drawing/2014/main" id="{E0A94EC7-CE93-4317-B1FC-9CCDE8E154CE}"/>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13" name="Group 12">
              <a:extLst>
                <a:ext uri="{FF2B5EF4-FFF2-40B4-BE49-F238E27FC236}">
                  <a16:creationId xmlns:a16="http://schemas.microsoft.com/office/drawing/2014/main" id="{4723FE3F-4EF8-4B60-B802-76D10CF34393}"/>
                </a:ext>
              </a:extLst>
            </p:cNvPr>
            <p:cNvGrpSpPr/>
            <p:nvPr userDrawn="1"/>
          </p:nvGrpSpPr>
          <p:grpSpPr bwMode="gray">
            <a:xfrm>
              <a:off x="12276481" y="0"/>
              <a:ext cx="240289" cy="6858000"/>
              <a:chOff x="-319714" y="0"/>
              <a:chExt cx="240289" cy="6858000"/>
            </a:xfrm>
          </p:grpSpPr>
          <p:sp>
            <p:nvSpPr>
              <p:cNvPr id="14" name="Line 230">
                <a:extLst>
                  <a:ext uri="{FF2B5EF4-FFF2-40B4-BE49-F238E27FC236}">
                    <a16:creationId xmlns:a16="http://schemas.microsoft.com/office/drawing/2014/main" id="{5EDA06B2-0E06-4AF7-A93D-C85FFEEC2527}"/>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Line 232">
                <a:extLst>
                  <a:ext uri="{FF2B5EF4-FFF2-40B4-BE49-F238E27FC236}">
                    <a16:creationId xmlns:a16="http://schemas.microsoft.com/office/drawing/2014/main" id="{1356082B-1A6E-472D-9795-B03A0FCAE7C1}"/>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Line 234">
                <a:extLst>
                  <a:ext uri="{FF2B5EF4-FFF2-40B4-BE49-F238E27FC236}">
                    <a16:creationId xmlns:a16="http://schemas.microsoft.com/office/drawing/2014/main" id="{720EB837-FC62-4DE2-BE18-26C025C42A0F}"/>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8" name="Line 236">
                <a:extLst>
                  <a:ext uri="{FF2B5EF4-FFF2-40B4-BE49-F238E27FC236}">
                    <a16:creationId xmlns:a16="http://schemas.microsoft.com/office/drawing/2014/main" id="{088417B7-A239-4C55-8D1E-5B85B049FD44}"/>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 name="Line 238">
                <a:extLst>
                  <a:ext uri="{FF2B5EF4-FFF2-40B4-BE49-F238E27FC236}">
                    <a16:creationId xmlns:a16="http://schemas.microsoft.com/office/drawing/2014/main" id="{F8E1A479-B6E7-4B03-B6FE-7E805B1F1343}"/>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 name="Line 240">
                <a:extLst>
                  <a:ext uri="{FF2B5EF4-FFF2-40B4-BE49-F238E27FC236}">
                    <a16:creationId xmlns:a16="http://schemas.microsoft.com/office/drawing/2014/main" id="{8B4A2B09-B835-498B-BB53-EB27D66DB6A2}"/>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 name="Line 244">
                <a:extLst>
                  <a:ext uri="{FF2B5EF4-FFF2-40B4-BE49-F238E27FC236}">
                    <a16:creationId xmlns:a16="http://schemas.microsoft.com/office/drawing/2014/main" id="{B1B6D5CC-E596-4C58-8DB5-C46A0BFE14DD}"/>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 name="Line 246">
                <a:extLst>
                  <a:ext uri="{FF2B5EF4-FFF2-40B4-BE49-F238E27FC236}">
                    <a16:creationId xmlns:a16="http://schemas.microsoft.com/office/drawing/2014/main" id="{597CA35F-3BE8-48CB-8D83-6C4E8CE32767}"/>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 name="Line 250">
                <a:extLst>
                  <a:ext uri="{FF2B5EF4-FFF2-40B4-BE49-F238E27FC236}">
                    <a16:creationId xmlns:a16="http://schemas.microsoft.com/office/drawing/2014/main" id="{1CBF1CA7-C220-40C0-A9DE-B5A17E067000}"/>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 name="Line 252">
                <a:extLst>
                  <a:ext uri="{FF2B5EF4-FFF2-40B4-BE49-F238E27FC236}">
                    <a16:creationId xmlns:a16="http://schemas.microsoft.com/office/drawing/2014/main" id="{0EF75B6E-3995-4CD6-99AC-3E2786C91FC8}"/>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 name="Line 254">
                <a:extLst>
                  <a:ext uri="{FF2B5EF4-FFF2-40B4-BE49-F238E27FC236}">
                    <a16:creationId xmlns:a16="http://schemas.microsoft.com/office/drawing/2014/main" id="{5DADF826-6038-4347-8B68-10C66FE46165}"/>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 name="Line 256">
                <a:extLst>
                  <a:ext uri="{FF2B5EF4-FFF2-40B4-BE49-F238E27FC236}">
                    <a16:creationId xmlns:a16="http://schemas.microsoft.com/office/drawing/2014/main" id="{84F0B6A5-D808-4422-BDF7-89723469128D}"/>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 name="Line 258">
                <a:extLst>
                  <a:ext uri="{FF2B5EF4-FFF2-40B4-BE49-F238E27FC236}">
                    <a16:creationId xmlns:a16="http://schemas.microsoft.com/office/drawing/2014/main" id="{8CB308C3-A619-473D-AFF6-84264B35FF62}"/>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 name="Line 260">
                <a:extLst>
                  <a:ext uri="{FF2B5EF4-FFF2-40B4-BE49-F238E27FC236}">
                    <a16:creationId xmlns:a16="http://schemas.microsoft.com/office/drawing/2014/main" id="{4E82F669-CD8A-43FD-92DD-A6A4CFC00007}"/>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0" name="Line 262">
                <a:extLst>
                  <a:ext uri="{FF2B5EF4-FFF2-40B4-BE49-F238E27FC236}">
                    <a16:creationId xmlns:a16="http://schemas.microsoft.com/office/drawing/2014/main" id="{84397A30-BDAB-467A-BF62-BD20301513BF}"/>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1" name="Line 264">
                <a:extLst>
                  <a:ext uri="{FF2B5EF4-FFF2-40B4-BE49-F238E27FC236}">
                    <a16:creationId xmlns:a16="http://schemas.microsoft.com/office/drawing/2014/main" id="{C6340EA9-775A-4577-96E6-FB179C4BF604}"/>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2" name="Line 266">
                <a:extLst>
                  <a:ext uri="{FF2B5EF4-FFF2-40B4-BE49-F238E27FC236}">
                    <a16:creationId xmlns:a16="http://schemas.microsoft.com/office/drawing/2014/main" id="{A6B18075-DC02-440F-8B8C-51A8D4C9D31F}"/>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3" name="Line 268">
                <a:extLst>
                  <a:ext uri="{FF2B5EF4-FFF2-40B4-BE49-F238E27FC236}">
                    <a16:creationId xmlns:a16="http://schemas.microsoft.com/office/drawing/2014/main" id="{C1397D61-423C-4F60-8719-6544E827DCFD}"/>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4" name="Line 270">
                <a:extLst>
                  <a:ext uri="{FF2B5EF4-FFF2-40B4-BE49-F238E27FC236}">
                    <a16:creationId xmlns:a16="http://schemas.microsoft.com/office/drawing/2014/main" id="{B18366A2-BCBE-46B5-BCC4-6921C41C0532}"/>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5" name="Line 272">
                <a:extLst>
                  <a:ext uri="{FF2B5EF4-FFF2-40B4-BE49-F238E27FC236}">
                    <a16:creationId xmlns:a16="http://schemas.microsoft.com/office/drawing/2014/main" id="{555BC0FD-2B56-4B52-A3EF-0FDE6C0BB5DC}"/>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6" name="Line 274">
                <a:extLst>
                  <a:ext uri="{FF2B5EF4-FFF2-40B4-BE49-F238E27FC236}">
                    <a16:creationId xmlns:a16="http://schemas.microsoft.com/office/drawing/2014/main" id="{AAAF6958-71FF-4F42-A293-264C51A84331}"/>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7" name="Line 276">
                <a:extLst>
                  <a:ext uri="{FF2B5EF4-FFF2-40B4-BE49-F238E27FC236}">
                    <a16:creationId xmlns:a16="http://schemas.microsoft.com/office/drawing/2014/main" id="{F7A674F8-B46D-4DB6-B479-9A366C1470B7}"/>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8" name="Line 278">
                <a:extLst>
                  <a:ext uri="{FF2B5EF4-FFF2-40B4-BE49-F238E27FC236}">
                    <a16:creationId xmlns:a16="http://schemas.microsoft.com/office/drawing/2014/main" id="{FBCB9FFA-88C9-4B04-A4F1-5C87ED65172B}"/>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9" name="Line 256">
                <a:extLst>
                  <a:ext uri="{FF2B5EF4-FFF2-40B4-BE49-F238E27FC236}">
                    <a16:creationId xmlns:a16="http://schemas.microsoft.com/office/drawing/2014/main" id="{C1F0A7A0-4F8A-4A3B-8975-B9996225E620}"/>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0" name="Line 234">
                <a:extLst>
                  <a:ext uri="{FF2B5EF4-FFF2-40B4-BE49-F238E27FC236}">
                    <a16:creationId xmlns:a16="http://schemas.microsoft.com/office/drawing/2014/main" id="{416FE1AA-7EC8-451A-867F-1533E43552D8}"/>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156" name="Content Placeholder 1">
            <a:extLst>
              <a:ext uri="{FF2B5EF4-FFF2-40B4-BE49-F238E27FC236}">
                <a16:creationId xmlns:a16="http://schemas.microsoft.com/office/drawing/2014/main" id="{D80E7891-57C1-4CA5-B69A-E959B5752057}"/>
              </a:ext>
            </a:extLst>
          </p:cNvPr>
          <p:cNvSpPr txBox="1">
            <a:spLocks/>
          </p:cNvSpPr>
          <p:nvPr userDrawn="1"/>
        </p:nvSpPr>
        <p:spPr bwMode="gray">
          <a:xfrm>
            <a:off x="-3164400" y="0"/>
            <a:ext cx="2804400" cy="4260141"/>
          </a:xfrm>
          <a:prstGeom prst="rect">
            <a:avLst/>
          </a:prstGeom>
        </p:spPr>
        <p:txBody>
          <a:bodyPr lIns="0" tIns="0" rIns="0" bIns="0">
            <a:noAutofit/>
          </a:bodyPr>
          <a:lstStyle>
            <a:lvl1pPr marL="0" indent="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None/>
              <a:defRPr sz="2400" b="0" kern="1200">
                <a:solidFill>
                  <a:schemeClr val="accent2"/>
                </a:solidFill>
                <a:latin typeface="+mj-lt"/>
                <a:ea typeface="+mn-ea"/>
                <a:cs typeface="+mn-cs"/>
              </a:defRPr>
            </a:lvl1pPr>
            <a:lvl2pPr marL="0" indent="0" algn="l" defTabSz="685800" rtl="0" eaLnBrk="1" latinLnBrk="0" hangingPunct="1">
              <a:lnSpc>
                <a:spcPct val="101000"/>
              </a:lnSpc>
              <a:spcBef>
                <a:spcPts val="0"/>
              </a:spcBef>
              <a:spcAft>
                <a:spcPts val="0"/>
              </a:spcAft>
              <a:buClr>
                <a:schemeClr val="accent2"/>
              </a:buClr>
              <a:buFont typeface="Nuon Matthew Light" panose="02000506040000020004" pitchFamily="50" charset="0"/>
              <a:buNone/>
              <a:defRPr sz="2400" b="0" kern="1200">
                <a:solidFill>
                  <a:schemeClr val="tx1"/>
                </a:solidFill>
                <a:latin typeface="+mn-lt"/>
                <a:ea typeface="+mn-ea"/>
                <a:cs typeface="+mn-cs"/>
              </a:defRPr>
            </a:lvl2pPr>
            <a:lvl3pPr marL="216000" indent="-21600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Char char="•"/>
              <a:defRPr sz="2400" b="0" kern="1200">
                <a:solidFill>
                  <a:schemeClr val="tx1"/>
                </a:solidFill>
                <a:latin typeface="+mn-lt"/>
                <a:ea typeface="+mn-ea"/>
                <a:cs typeface="+mn-cs"/>
              </a:defRPr>
            </a:lvl3pPr>
            <a:lvl4pPr marL="432000" indent="-216000" algn="l" defTabSz="685800" rtl="0" eaLnBrk="1" latinLnBrk="0" hangingPunct="1">
              <a:lnSpc>
                <a:spcPct val="101000"/>
              </a:lnSpc>
              <a:spcBef>
                <a:spcPts val="1500"/>
              </a:spcBef>
              <a:spcAft>
                <a:spcPts val="0"/>
              </a:spcAft>
              <a:buClr>
                <a:schemeClr val="accent2"/>
              </a:buClr>
              <a:buFont typeface="Nuon Matthew Light" panose="02000506040000020004" pitchFamily="50" charset="0"/>
              <a:buChar char="•"/>
              <a:defRPr sz="2400" b="0" kern="1200">
                <a:solidFill>
                  <a:schemeClr val="tx1"/>
                </a:solidFill>
                <a:latin typeface="+mn-lt"/>
                <a:ea typeface="+mn-ea"/>
                <a:cs typeface="+mn-cs"/>
              </a:defRPr>
            </a:lvl4pPr>
            <a:lvl5pPr marL="684000" indent="-216000" algn="l" defTabSz="685800" rtl="0" eaLnBrk="1" latinLnBrk="0" hangingPunct="1">
              <a:lnSpc>
                <a:spcPct val="101000"/>
              </a:lnSpc>
              <a:spcBef>
                <a:spcPts val="1500"/>
              </a:spcBef>
              <a:spcAft>
                <a:spcPts val="0"/>
              </a:spcAft>
              <a:buClr>
                <a:schemeClr val="accent3"/>
              </a:buClr>
              <a:buFont typeface="Nuon Matthew Light" panose="02000506040000020004" pitchFamily="50" charset="0"/>
              <a:buChar char="•"/>
              <a:defRPr sz="2400" b="0" kern="1200">
                <a:solidFill>
                  <a:schemeClr val="tx1"/>
                </a:solidFill>
                <a:latin typeface="+mn-lt"/>
                <a:ea typeface="+mn-ea"/>
                <a:cs typeface="+mn-cs"/>
              </a:defRPr>
            </a:lvl5pPr>
            <a:lvl6pPr marL="936000" indent="-216000" algn="l" defTabSz="685800" rtl="0" eaLnBrk="1" latinLnBrk="0" hangingPunct="1">
              <a:lnSpc>
                <a:spcPct val="101000"/>
              </a:lnSpc>
              <a:spcBef>
                <a:spcPts val="1500"/>
              </a:spcBef>
              <a:spcAft>
                <a:spcPts val="0"/>
              </a:spcAft>
              <a:buClr>
                <a:schemeClr val="accent4"/>
              </a:buClr>
              <a:buFont typeface="Arial" panose="020B0604020202020204" pitchFamily="34" charset="0"/>
              <a:buChar char="•"/>
              <a:defRPr sz="2400" kern="1200">
                <a:solidFill>
                  <a:schemeClr val="tx1"/>
                </a:solidFill>
                <a:latin typeface="+mn-lt"/>
                <a:ea typeface="+mn-ea"/>
                <a:cs typeface="+mn-cs"/>
              </a:defRPr>
            </a:lvl6pPr>
            <a:lvl7pPr marL="1224000" indent="-216000" algn="l" defTabSz="685800" rtl="0" eaLnBrk="1" latinLnBrk="0" hangingPunct="1">
              <a:lnSpc>
                <a:spcPct val="101000"/>
              </a:lnSpc>
              <a:spcBef>
                <a:spcPts val="1500"/>
              </a:spcBef>
              <a:spcAft>
                <a:spcPts val="0"/>
              </a:spcAft>
              <a:buClr>
                <a:schemeClr val="accent5"/>
              </a:buClr>
              <a:buFont typeface="Arial" panose="020B0604020202020204" pitchFamily="34" charset="0"/>
              <a:buChar char="•"/>
              <a:defRPr sz="2400" kern="1200">
                <a:solidFill>
                  <a:schemeClr val="tx1"/>
                </a:solidFill>
                <a:latin typeface="+mn-lt"/>
                <a:ea typeface="+mn-ea"/>
                <a:cs typeface="+mn-cs"/>
              </a:defRPr>
            </a:lvl7pPr>
            <a:lvl8pPr marL="1476000" indent="-216000" algn="l" defTabSz="685800" rtl="0" eaLnBrk="1" latinLnBrk="0" hangingPunct="1">
              <a:lnSpc>
                <a:spcPct val="101000"/>
              </a:lnSpc>
              <a:spcBef>
                <a:spcPts val="1500"/>
              </a:spcBef>
              <a:spcAft>
                <a:spcPts val="0"/>
              </a:spcAft>
              <a:buClr>
                <a:schemeClr val="accent6"/>
              </a:buClr>
              <a:buFont typeface="Arial" panose="020B0604020202020204" pitchFamily="34" charset="0"/>
              <a:buChar char="•"/>
              <a:defRPr sz="2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nl-NL" sz="1100" b="1">
                <a:solidFill>
                  <a:schemeClr val="tx1"/>
                </a:solidFill>
              </a:rPr>
              <a:t>Gebruik van afbeeldingen als achtergrond</a:t>
            </a:r>
          </a:p>
          <a:p>
            <a:pPr algn="l">
              <a:spcBef>
                <a:spcPts val="0"/>
              </a:spcBef>
            </a:pPr>
            <a:endParaRPr lang="nl-NL" sz="1100" b="1">
              <a:solidFill>
                <a:schemeClr val="tx1"/>
              </a:solidFill>
            </a:endParaRPr>
          </a:p>
          <a:p>
            <a:pPr marL="171450" indent="-171450" algn="l">
              <a:spcBef>
                <a:spcPts val="0"/>
              </a:spcBef>
              <a:buFont typeface="Arial" panose="020B0604020202020204" pitchFamily="34" charset="0"/>
              <a:buChar char="•"/>
            </a:pPr>
            <a:r>
              <a:rPr lang="nl-NL" sz="1100" b="0">
                <a:solidFill>
                  <a:schemeClr val="tx1"/>
                </a:solidFill>
              </a:rPr>
              <a:t>Klik op het grijze afbeeldingsveld</a:t>
            </a:r>
          </a:p>
          <a:p>
            <a:pPr marL="171450" indent="-171450" algn="l">
              <a:spcBef>
                <a:spcPts val="0"/>
              </a:spcBef>
              <a:buFont typeface="Arial" panose="020B0604020202020204" pitchFamily="34" charset="0"/>
              <a:buChar char="•"/>
            </a:pPr>
            <a:r>
              <a:rPr lang="nl-NL" sz="1100" b="0">
                <a:solidFill>
                  <a:schemeClr val="tx1"/>
                </a:solidFill>
              </a:rPr>
              <a:t>Ga nu naar </a:t>
            </a:r>
            <a:r>
              <a:rPr lang="nl-NL" sz="1100" b="1">
                <a:solidFill>
                  <a:schemeClr val="tx1"/>
                </a:solidFill>
              </a:rPr>
              <a:t>‘Invoegen’ </a:t>
            </a:r>
            <a:r>
              <a:rPr lang="nl-NL" sz="1100" b="0">
                <a:solidFill>
                  <a:schemeClr val="tx1"/>
                </a:solidFill>
              </a:rPr>
              <a:t>en kies </a:t>
            </a:r>
            <a:r>
              <a:rPr lang="nl-NL" sz="1100" b="1">
                <a:solidFill>
                  <a:schemeClr val="tx1"/>
                </a:solidFill>
              </a:rPr>
              <a:t>‘Afbeeldingen’</a:t>
            </a:r>
            <a:r>
              <a:rPr lang="nl-NL" sz="1100" b="0">
                <a:solidFill>
                  <a:schemeClr val="tx1"/>
                </a:solidFill>
              </a:rPr>
              <a:t>. </a:t>
            </a:r>
          </a:p>
          <a:p>
            <a:pPr marL="171450" indent="-171450" algn="l">
              <a:spcBef>
                <a:spcPts val="0"/>
              </a:spcBef>
              <a:buFont typeface="Arial" panose="020B0604020202020204" pitchFamily="34" charset="0"/>
              <a:buChar char="•"/>
            </a:pPr>
            <a:r>
              <a:rPr lang="nl-NL" sz="1100" b="0">
                <a:solidFill>
                  <a:schemeClr val="tx1"/>
                </a:solidFill>
              </a:rPr>
              <a:t>Kies een afbeelding, klik op </a:t>
            </a:r>
            <a:r>
              <a:rPr lang="nl-NL" sz="1100" b="1">
                <a:solidFill>
                  <a:schemeClr val="tx1"/>
                </a:solidFill>
              </a:rPr>
              <a:t>‘Invoegen’ </a:t>
            </a:r>
            <a:r>
              <a:rPr lang="nl-NL" sz="1100" b="0">
                <a:solidFill>
                  <a:schemeClr val="tx1"/>
                </a:solidFill>
              </a:rPr>
              <a:t>en de afbeelding wordt geplaatst.</a:t>
            </a:r>
          </a:p>
          <a:p>
            <a:pPr marL="171450" indent="-171450" algn="l">
              <a:spcBef>
                <a:spcPts val="0"/>
              </a:spcBef>
              <a:buFont typeface="Arial" panose="020B0604020202020204" pitchFamily="34" charset="0"/>
              <a:buChar char="•"/>
            </a:pPr>
            <a:r>
              <a:rPr lang="nl-NL" sz="1100" b="0">
                <a:solidFill>
                  <a:schemeClr val="tx1"/>
                </a:solidFill>
              </a:rPr>
              <a:t>Wil je een uitsnede maken, selecteer dan de foto door erop te klikken en gebruik de crop- functie onder </a:t>
            </a:r>
            <a:r>
              <a:rPr lang="nl-NL" sz="1100" b="1">
                <a:solidFill>
                  <a:schemeClr val="tx1"/>
                </a:solidFill>
              </a:rPr>
              <a:t>‘Opmaak’/’Bijsnijden’</a:t>
            </a:r>
            <a:r>
              <a:rPr lang="nl-NL" sz="1100" b="0">
                <a:solidFill>
                  <a:schemeClr val="tx1"/>
                </a:solidFill>
              </a:rPr>
              <a:t>.</a:t>
            </a:r>
          </a:p>
          <a:p>
            <a:pPr marL="171450" indent="-171450" algn="l">
              <a:spcBef>
                <a:spcPts val="0"/>
              </a:spcBef>
              <a:buFont typeface="Arial" panose="020B0604020202020204" pitchFamily="34" charset="0"/>
              <a:buChar char="•"/>
            </a:pPr>
            <a:endParaRPr lang="nl-NL" sz="1100" b="0">
              <a:solidFill>
                <a:schemeClr val="tx1"/>
              </a:solidFill>
            </a:endParaRPr>
          </a:p>
          <a:p>
            <a:pPr marL="171450" marR="0" indent="-171450" algn="l" defTabSz="68580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r>
              <a:rPr lang="nl-NL" sz="1100" b="0">
                <a:solidFill>
                  <a:schemeClr val="tx1"/>
                </a:solidFill>
              </a:rPr>
              <a:t>Foto’s kun je kiezen uit de</a:t>
            </a:r>
            <a:r>
              <a:rPr lang="nl-NL" sz="1100" b="0" baseline="0">
                <a:solidFill>
                  <a:schemeClr val="tx1"/>
                </a:solidFill>
              </a:rPr>
              <a:t> </a:t>
            </a:r>
            <a:r>
              <a:rPr lang="nl-NL" sz="1100" b="1" baseline="0">
                <a:solidFill>
                  <a:schemeClr val="tx1"/>
                </a:solidFill>
              </a:rPr>
              <a:t>Mediabank in het UWV Communicatieportaal</a:t>
            </a:r>
            <a:r>
              <a:rPr lang="nl-NL" sz="1100" b="0" baseline="0">
                <a:solidFill>
                  <a:schemeClr val="tx1"/>
                </a:solidFill>
              </a:rPr>
              <a:t>. Deze foto’s zijn van hoge kwaliteit en hiervan is het intellectueel eigendom geregeld. </a:t>
            </a:r>
            <a:br>
              <a:rPr lang="nl-NL" sz="1100" b="0" baseline="0">
                <a:solidFill>
                  <a:schemeClr val="tx1"/>
                </a:solidFill>
              </a:rPr>
            </a:br>
            <a:r>
              <a:rPr lang="nl-NL" sz="1100" b="0" baseline="0">
                <a:solidFill>
                  <a:schemeClr val="tx1"/>
                </a:solidFill>
              </a:rPr>
              <a:t/>
            </a:r>
            <a:br>
              <a:rPr lang="nl-NL" sz="1100" b="0" baseline="0">
                <a:solidFill>
                  <a:schemeClr val="tx1"/>
                </a:solidFill>
              </a:rPr>
            </a:br>
            <a:r>
              <a:rPr lang="nl-NL" sz="1100" b="0">
                <a:solidFill>
                  <a:schemeClr val="tx1"/>
                </a:solidFill>
                <a:hlinkClick r:id="rId3"/>
              </a:rPr>
              <a:t>https://communicatieportaal.uwv.nl/modules/product/mediabank/default/?ItemId=3219</a:t>
            </a:r>
            <a:endParaRPr lang="nl-NL" sz="1100" b="0">
              <a:solidFill>
                <a:schemeClr val="tx1"/>
              </a:solidFill>
            </a:endParaRPr>
          </a:p>
          <a:p>
            <a:pPr marL="171450" marR="0" indent="-171450" algn="l" defTabSz="68580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endParaRPr lang="nl-NL" sz="1100" b="0">
              <a:solidFill>
                <a:schemeClr val="tx1"/>
              </a:solidFill>
            </a:endParaRPr>
          </a:p>
          <a:p>
            <a:pPr marL="171450" marR="0" indent="-171450" algn="l" defTabSz="68580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endParaRPr lang="nl-NL" sz="1100" b="0" dirty="0">
              <a:solidFill>
                <a:schemeClr val="tx1"/>
              </a:solidFill>
            </a:endParaRPr>
          </a:p>
        </p:txBody>
      </p:sp>
      <p:sp>
        <p:nvSpPr>
          <p:cNvPr id="160" name="Title 1">
            <a:extLst>
              <a:ext uri="{FF2B5EF4-FFF2-40B4-BE49-F238E27FC236}">
                <a16:creationId xmlns:a16="http://schemas.microsoft.com/office/drawing/2014/main" id="{24F6B94D-0125-48EE-833E-556D6454C509}"/>
              </a:ext>
            </a:extLst>
          </p:cNvPr>
          <p:cNvSpPr>
            <a:spLocks noGrp="1"/>
          </p:cNvSpPr>
          <p:nvPr>
            <p:ph type="ctrTitle" hasCustomPrompt="1"/>
          </p:nvPr>
        </p:nvSpPr>
        <p:spPr bwMode="gray">
          <a:xfrm>
            <a:off x="283535" y="4259551"/>
            <a:ext cx="8506050" cy="1450716"/>
          </a:xfrm>
          <a:prstGeom prst="rect">
            <a:avLst/>
          </a:prstGeom>
          <a:solidFill>
            <a:schemeClr val="tx2"/>
          </a:solidFill>
        </p:spPr>
        <p:txBody>
          <a:bodyPr wrap="square" lIns="284400" tIns="251999" rIns="251999" bIns="251999" anchor="b" anchorCtr="0">
            <a:spAutoFit/>
          </a:bodyPr>
          <a:lstStyle>
            <a:lvl1pPr algn="l">
              <a:lnSpc>
                <a:spcPct val="85000"/>
              </a:lnSpc>
              <a:spcBef>
                <a:spcPts val="600"/>
              </a:spcBef>
              <a:defRPr sz="3600" b="1" kern="1100" baseline="0">
                <a:solidFill>
                  <a:schemeClr val="bg1"/>
                </a:solidFill>
              </a:defRPr>
            </a:lvl1pPr>
          </a:lstStyle>
          <a:p>
            <a:r>
              <a:rPr lang="nl-NL" dirty="0"/>
              <a:t>Klik om de einddia tekst aan te passen</a:t>
            </a:r>
            <a:endParaRPr lang="en-GB" dirty="0"/>
          </a:p>
        </p:txBody>
      </p:sp>
    </p:spTree>
    <p:extLst>
      <p:ext uri="{BB962C8B-B14F-4D97-AF65-F5344CB8AC3E}">
        <p14:creationId xmlns:p14="http://schemas.microsoft.com/office/powerpoint/2010/main" val="97009249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dia 02">
    <p:bg bwMode="gray">
      <p:bgPr>
        <a:solidFill>
          <a:srgbClr val="B9E2FF"/>
        </a:solidFill>
        <a:effectLst/>
      </p:bgPr>
    </p:bg>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2A9ECD94-20AA-439E-8B30-2E53B4093291}"/>
              </a:ext>
            </a:extLst>
          </p:cNvPr>
          <p:cNvSpPr/>
          <p:nvPr userDrawn="1"/>
        </p:nvSpPr>
        <p:spPr bwMode="gray">
          <a:xfrm>
            <a:off x="-3714750" y="-933450"/>
            <a:ext cx="19621500" cy="8724900"/>
          </a:xfrm>
          <a:prstGeom prst="rect">
            <a:avLst/>
          </a:prstGeom>
          <a:solidFill>
            <a:srgbClr val="0078D2">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7" name="Picture Placeholder 156">
            <a:extLst>
              <a:ext uri="{FF2B5EF4-FFF2-40B4-BE49-F238E27FC236}">
                <a16:creationId xmlns:a16="http://schemas.microsoft.com/office/drawing/2014/main" id="{59F190A2-A552-4D3C-A093-9EBFED464627}"/>
              </a:ext>
            </a:extLst>
          </p:cNvPr>
          <p:cNvSpPr>
            <a:spLocks noGrp="1"/>
          </p:cNvSpPr>
          <p:nvPr>
            <p:ph type="pic" sz="quarter" idx="14" hasCustomPrompt="1"/>
          </p:nvPr>
        </p:nvSpPr>
        <p:spPr bwMode="gray">
          <a:xfrm>
            <a:off x="-600" y="0"/>
            <a:ext cx="12193200" cy="6857995"/>
          </a:xfrm>
          <a:custGeom>
            <a:avLst/>
            <a:gdLst>
              <a:gd name="connsiteX0" fmla="*/ 0 w 12193200"/>
              <a:gd name="connsiteY0" fmla="*/ 0 h 6857995"/>
              <a:gd name="connsiteX1" fmla="*/ 12193200 w 12193200"/>
              <a:gd name="connsiteY1" fmla="*/ 0 h 6857995"/>
              <a:gd name="connsiteX2" fmla="*/ 12193200 w 12193200"/>
              <a:gd name="connsiteY2" fmla="*/ 6857995 h 6857995"/>
              <a:gd name="connsiteX3" fmla="*/ 11338525 w 12193200"/>
              <a:gd name="connsiteY3" fmla="*/ 6857995 h 6857995"/>
              <a:gd name="connsiteX4" fmla="*/ 11338525 w 12193200"/>
              <a:gd name="connsiteY4" fmla="*/ 6011996 h 6857995"/>
              <a:gd name="connsiteX5" fmla="*/ 10492525 w 12193200"/>
              <a:gd name="connsiteY5" fmla="*/ 6011996 h 6857995"/>
              <a:gd name="connsiteX6" fmla="*/ 10492525 w 12193200"/>
              <a:gd name="connsiteY6" fmla="*/ 6857995 h 6857995"/>
              <a:gd name="connsiteX7" fmla="*/ 0 w 12193200"/>
              <a:gd name="connsiteY7"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7995">
                <a:moveTo>
                  <a:pt x="0" y="0"/>
                </a:moveTo>
                <a:lnTo>
                  <a:pt x="12193200" y="0"/>
                </a:lnTo>
                <a:lnTo>
                  <a:pt x="12193200" y="6857995"/>
                </a:lnTo>
                <a:lnTo>
                  <a:pt x="11338525" y="6857995"/>
                </a:lnTo>
                <a:lnTo>
                  <a:pt x="11338525" y="6011996"/>
                </a:lnTo>
                <a:lnTo>
                  <a:pt x="10492525" y="6011996"/>
                </a:lnTo>
                <a:lnTo>
                  <a:pt x="10492525" y="6857995"/>
                </a:lnTo>
                <a:lnTo>
                  <a:pt x="0" y="6857995"/>
                </a:lnTo>
                <a:close/>
              </a:path>
            </a:pathLst>
          </a:custGeom>
          <a:solidFill>
            <a:srgbClr val="CCCCCC"/>
          </a:solidFill>
        </p:spPr>
        <p:txBody>
          <a:bodyPr wrap="square" lIns="0" tIns="1116000" rIns="0" bIns="0" anchor="ctr" anchorCtr="0">
            <a:noAutofit/>
          </a:bodyPr>
          <a:lstStyle>
            <a:lvl1pPr marL="0" indent="0" algn="ctr">
              <a:spcAft>
                <a:spcPts val="0"/>
              </a:spcAft>
              <a:buNone/>
              <a:defRPr/>
            </a:lvl1pPr>
          </a:lstStyle>
          <a:p>
            <a:r>
              <a:rPr lang="nl-NL"/>
              <a:t>Klik om foto toe te voegen.</a:t>
            </a:r>
            <a:br>
              <a:rPr lang="nl-NL"/>
            </a:br>
            <a:r>
              <a:rPr lang="nl-NL"/>
              <a:t>Foto’s kun je kiezen uit de Mediabank in het UWV Communicatieportaal. </a:t>
            </a:r>
            <a:endParaRPr lang="nl-NL" dirty="0"/>
          </a:p>
        </p:txBody>
      </p:sp>
      <p:grpSp>
        <p:nvGrpSpPr>
          <p:cNvPr id="5" name="Group 4">
            <a:extLst>
              <a:ext uri="{FF2B5EF4-FFF2-40B4-BE49-F238E27FC236}">
                <a16:creationId xmlns:a16="http://schemas.microsoft.com/office/drawing/2014/main" id="{573B73E5-E411-4B9F-B1AC-DC523235503F}"/>
              </a:ext>
            </a:extLst>
          </p:cNvPr>
          <p:cNvGrpSpPr/>
          <p:nvPr userDrawn="1"/>
        </p:nvGrpSpPr>
        <p:grpSpPr bwMode="gray">
          <a:xfrm>
            <a:off x="-329239" y="-319423"/>
            <a:ext cx="12846009" cy="7500113"/>
            <a:chOff x="-329239" y="-319423"/>
            <a:chExt cx="12846009" cy="7500113"/>
          </a:xfrm>
        </p:grpSpPr>
        <p:grpSp>
          <p:nvGrpSpPr>
            <p:cNvPr id="6" name="Group 5">
              <a:extLst>
                <a:ext uri="{FF2B5EF4-FFF2-40B4-BE49-F238E27FC236}">
                  <a16:creationId xmlns:a16="http://schemas.microsoft.com/office/drawing/2014/main" id="{99508967-6789-4455-8F3E-4671D7ACC11D}"/>
                </a:ext>
              </a:extLst>
            </p:cNvPr>
            <p:cNvGrpSpPr/>
            <p:nvPr userDrawn="1"/>
          </p:nvGrpSpPr>
          <p:grpSpPr bwMode="gray">
            <a:xfrm>
              <a:off x="-329239" y="0"/>
              <a:ext cx="240289" cy="6858000"/>
              <a:chOff x="-319714" y="0"/>
              <a:chExt cx="240289" cy="6858000"/>
            </a:xfrm>
          </p:grpSpPr>
          <p:sp>
            <p:nvSpPr>
              <p:cNvPr id="125" name="Line 230">
                <a:extLst>
                  <a:ext uri="{FF2B5EF4-FFF2-40B4-BE49-F238E27FC236}">
                    <a16:creationId xmlns:a16="http://schemas.microsoft.com/office/drawing/2014/main" id="{CA726A6C-FE95-40FB-A7EF-71FFD9BB3C44}"/>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6" name="Line 232">
                <a:extLst>
                  <a:ext uri="{FF2B5EF4-FFF2-40B4-BE49-F238E27FC236}">
                    <a16:creationId xmlns:a16="http://schemas.microsoft.com/office/drawing/2014/main" id="{D16F2B87-480B-409E-B8FA-1E0B3FC5EE1B}"/>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7" name="Line 234">
                <a:extLst>
                  <a:ext uri="{FF2B5EF4-FFF2-40B4-BE49-F238E27FC236}">
                    <a16:creationId xmlns:a16="http://schemas.microsoft.com/office/drawing/2014/main" id="{27EDB4CB-64D3-41B4-9A3C-D09E5BBB6C6C}"/>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28" name="Line 236">
                <a:extLst>
                  <a:ext uri="{FF2B5EF4-FFF2-40B4-BE49-F238E27FC236}">
                    <a16:creationId xmlns:a16="http://schemas.microsoft.com/office/drawing/2014/main" id="{888866CD-656C-4920-A19F-E3B2D9CC875F}"/>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9" name="Line 238">
                <a:extLst>
                  <a:ext uri="{FF2B5EF4-FFF2-40B4-BE49-F238E27FC236}">
                    <a16:creationId xmlns:a16="http://schemas.microsoft.com/office/drawing/2014/main" id="{4C315EC4-DB46-45F1-9A0A-D909302360D8}"/>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0" name="Line 240">
                <a:extLst>
                  <a:ext uri="{FF2B5EF4-FFF2-40B4-BE49-F238E27FC236}">
                    <a16:creationId xmlns:a16="http://schemas.microsoft.com/office/drawing/2014/main" id="{295EFC9B-E425-4343-97C8-E18C7D25D013}"/>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1" name="Line 244">
                <a:extLst>
                  <a:ext uri="{FF2B5EF4-FFF2-40B4-BE49-F238E27FC236}">
                    <a16:creationId xmlns:a16="http://schemas.microsoft.com/office/drawing/2014/main" id="{67CDEDB8-5405-466A-8C3C-10C240004DD5}"/>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2" name="Line 246">
                <a:extLst>
                  <a:ext uri="{FF2B5EF4-FFF2-40B4-BE49-F238E27FC236}">
                    <a16:creationId xmlns:a16="http://schemas.microsoft.com/office/drawing/2014/main" id="{237F3AB2-2FF7-4212-903D-57B8410A5B42}"/>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3" name="Line 250">
                <a:extLst>
                  <a:ext uri="{FF2B5EF4-FFF2-40B4-BE49-F238E27FC236}">
                    <a16:creationId xmlns:a16="http://schemas.microsoft.com/office/drawing/2014/main" id="{85E0EB53-273C-4254-9D0C-26B753225DF2}"/>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4" name="Line 252">
                <a:extLst>
                  <a:ext uri="{FF2B5EF4-FFF2-40B4-BE49-F238E27FC236}">
                    <a16:creationId xmlns:a16="http://schemas.microsoft.com/office/drawing/2014/main" id="{2F7A4AFA-71C3-463A-865A-B1A95AF786E5}"/>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5" name="Line 254">
                <a:extLst>
                  <a:ext uri="{FF2B5EF4-FFF2-40B4-BE49-F238E27FC236}">
                    <a16:creationId xmlns:a16="http://schemas.microsoft.com/office/drawing/2014/main" id="{1923EE32-1C56-4C75-BEDB-2BAB521E570E}"/>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6" name="Line 256">
                <a:extLst>
                  <a:ext uri="{FF2B5EF4-FFF2-40B4-BE49-F238E27FC236}">
                    <a16:creationId xmlns:a16="http://schemas.microsoft.com/office/drawing/2014/main" id="{0B57B87A-D1D5-49BE-BB15-B2986FD08FBF}"/>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7" name="Line 258">
                <a:extLst>
                  <a:ext uri="{FF2B5EF4-FFF2-40B4-BE49-F238E27FC236}">
                    <a16:creationId xmlns:a16="http://schemas.microsoft.com/office/drawing/2014/main" id="{1F65A37C-B705-41A7-91D2-924BE08893F9}"/>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8" name="Line 260">
                <a:extLst>
                  <a:ext uri="{FF2B5EF4-FFF2-40B4-BE49-F238E27FC236}">
                    <a16:creationId xmlns:a16="http://schemas.microsoft.com/office/drawing/2014/main" id="{A0A6CC6A-53D0-479C-AD25-2F293EFB98A2}"/>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9" name="Line 262">
                <a:extLst>
                  <a:ext uri="{FF2B5EF4-FFF2-40B4-BE49-F238E27FC236}">
                    <a16:creationId xmlns:a16="http://schemas.microsoft.com/office/drawing/2014/main" id="{B61F64C5-66C2-41AA-91FA-E1B7C4CCB7F8}"/>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0" name="Line 264">
                <a:extLst>
                  <a:ext uri="{FF2B5EF4-FFF2-40B4-BE49-F238E27FC236}">
                    <a16:creationId xmlns:a16="http://schemas.microsoft.com/office/drawing/2014/main" id="{31C8ECF7-1270-4047-AD98-7E95D84276CD}"/>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1" name="Line 266">
                <a:extLst>
                  <a:ext uri="{FF2B5EF4-FFF2-40B4-BE49-F238E27FC236}">
                    <a16:creationId xmlns:a16="http://schemas.microsoft.com/office/drawing/2014/main" id="{A9D0C1D5-1D60-497C-89F5-FEF526FD6F69}"/>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2" name="Line 268">
                <a:extLst>
                  <a:ext uri="{FF2B5EF4-FFF2-40B4-BE49-F238E27FC236}">
                    <a16:creationId xmlns:a16="http://schemas.microsoft.com/office/drawing/2014/main" id="{C97FE959-9E6A-42EF-97F8-41BF62D2D9B1}"/>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3" name="Line 270">
                <a:extLst>
                  <a:ext uri="{FF2B5EF4-FFF2-40B4-BE49-F238E27FC236}">
                    <a16:creationId xmlns:a16="http://schemas.microsoft.com/office/drawing/2014/main" id="{36F18E21-014A-4247-B557-6F20B3D677EC}"/>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4" name="Line 272">
                <a:extLst>
                  <a:ext uri="{FF2B5EF4-FFF2-40B4-BE49-F238E27FC236}">
                    <a16:creationId xmlns:a16="http://schemas.microsoft.com/office/drawing/2014/main" id="{BFBA048D-7221-4D3B-8CA7-F7C02A62C318}"/>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5" name="Line 274">
                <a:extLst>
                  <a:ext uri="{FF2B5EF4-FFF2-40B4-BE49-F238E27FC236}">
                    <a16:creationId xmlns:a16="http://schemas.microsoft.com/office/drawing/2014/main" id="{1E498D4D-BD24-491A-B945-1C21CEBACABC}"/>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6" name="Line 276">
                <a:extLst>
                  <a:ext uri="{FF2B5EF4-FFF2-40B4-BE49-F238E27FC236}">
                    <a16:creationId xmlns:a16="http://schemas.microsoft.com/office/drawing/2014/main" id="{00A9A48F-F54E-4C91-A509-220F9D6A08FC}"/>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7" name="Line 278">
                <a:extLst>
                  <a:ext uri="{FF2B5EF4-FFF2-40B4-BE49-F238E27FC236}">
                    <a16:creationId xmlns:a16="http://schemas.microsoft.com/office/drawing/2014/main" id="{A8671963-C3AB-4C2E-8685-112C391C5C73}"/>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8" name="Line 256">
                <a:extLst>
                  <a:ext uri="{FF2B5EF4-FFF2-40B4-BE49-F238E27FC236}">
                    <a16:creationId xmlns:a16="http://schemas.microsoft.com/office/drawing/2014/main" id="{B2DCB3EF-95C3-40AB-9334-C95DBEC73839}"/>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9" name="Line 234">
                <a:extLst>
                  <a:ext uri="{FF2B5EF4-FFF2-40B4-BE49-F238E27FC236}">
                    <a16:creationId xmlns:a16="http://schemas.microsoft.com/office/drawing/2014/main" id="{49F1ADAF-0D1F-4700-A1D5-61F0495B3000}"/>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7" name="Group 6">
              <a:extLst>
                <a:ext uri="{FF2B5EF4-FFF2-40B4-BE49-F238E27FC236}">
                  <a16:creationId xmlns:a16="http://schemas.microsoft.com/office/drawing/2014/main" id="{C47994F2-84BD-4BA3-9EB7-A1D285ADDBA5}"/>
                </a:ext>
              </a:extLst>
            </p:cNvPr>
            <p:cNvGrpSpPr/>
            <p:nvPr userDrawn="1"/>
          </p:nvGrpSpPr>
          <p:grpSpPr bwMode="gray">
            <a:xfrm>
              <a:off x="0" y="-319423"/>
              <a:ext cx="12192000" cy="232538"/>
              <a:chOff x="0" y="-319423"/>
              <a:chExt cx="12192000" cy="232538"/>
            </a:xfrm>
          </p:grpSpPr>
          <p:sp>
            <p:nvSpPr>
              <p:cNvPr id="81" name="Line 146">
                <a:extLst>
                  <a:ext uri="{FF2B5EF4-FFF2-40B4-BE49-F238E27FC236}">
                    <a16:creationId xmlns:a16="http://schemas.microsoft.com/office/drawing/2014/main" id="{1799B9C5-D008-4FAE-841C-9CFCF46A05E8}"/>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2" name="Line 148">
                <a:extLst>
                  <a:ext uri="{FF2B5EF4-FFF2-40B4-BE49-F238E27FC236}">
                    <a16:creationId xmlns:a16="http://schemas.microsoft.com/office/drawing/2014/main" id="{042A274F-2D0E-4CC2-A626-65449AAF27EF}"/>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3" name="Line 150">
                <a:extLst>
                  <a:ext uri="{FF2B5EF4-FFF2-40B4-BE49-F238E27FC236}">
                    <a16:creationId xmlns:a16="http://schemas.microsoft.com/office/drawing/2014/main" id="{5E44333D-9108-4420-84BC-0AD5027C4CFB}"/>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4" name="Line 152">
                <a:extLst>
                  <a:ext uri="{FF2B5EF4-FFF2-40B4-BE49-F238E27FC236}">
                    <a16:creationId xmlns:a16="http://schemas.microsoft.com/office/drawing/2014/main" id="{E635932E-9352-4187-AC62-6CD8B09EA08F}"/>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5" name="Line 154">
                <a:extLst>
                  <a:ext uri="{FF2B5EF4-FFF2-40B4-BE49-F238E27FC236}">
                    <a16:creationId xmlns:a16="http://schemas.microsoft.com/office/drawing/2014/main" id="{062B41AC-5CAD-491F-8FEF-BE134089DBBF}"/>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6" name="Line 156">
                <a:extLst>
                  <a:ext uri="{FF2B5EF4-FFF2-40B4-BE49-F238E27FC236}">
                    <a16:creationId xmlns:a16="http://schemas.microsoft.com/office/drawing/2014/main" id="{E325C1D1-CBAB-4B7B-A2F7-DBAF79416F6C}"/>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7" name="Line 158">
                <a:extLst>
                  <a:ext uri="{FF2B5EF4-FFF2-40B4-BE49-F238E27FC236}">
                    <a16:creationId xmlns:a16="http://schemas.microsoft.com/office/drawing/2014/main" id="{BE7AA781-5F84-44D5-B7E0-9CA5C59B41CC}"/>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8" name="Line 160">
                <a:extLst>
                  <a:ext uri="{FF2B5EF4-FFF2-40B4-BE49-F238E27FC236}">
                    <a16:creationId xmlns:a16="http://schemas.microsoft.com/office/drawing/2014/main" id="{D1D406D0-C4F4-42E3-B08E-ED74851ACFCD}"/>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9" name="Line 162">
                <a:extLst>
                  <a:ext uri="{FF2B5EF4-FFF2-40B4-BE49-F238E27FC236}">
                    <a16:creationId xmlns:a16="http://schemas.microsoft.com/office/drawing/2014/main" id="{47130E6D-084C-4542-8326-532CFC25CB2A}"/>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0" name="Line 164">
                <a:extLst>
                  <a:ext uri="{FF2B5EF4-FFF2-40B4-BE49-F238E27FC236}">
                    <a16:creationId xmlns:a16="http://schemas.microsoft.com/office/drawing/2014/main" id="{F6C0C045-77C4-4A9C-811F-9A896FDCE4F5}"/>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1" name="Line 166">
                <a:extLst>
                  <a:ext uri="{FF2B5EF4-FFF2-40B4-BE49-F238E27FC236}">
                    <a16:creationId xmlns:a16="http://schemas.microsoft.com/office/drawing/2014/main" id="{CC516FEC-965B-4F75-9FD0-FC318C2E6F91}"/>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2" name="Line 168">
                <a:extLst>
                  <a:ext uri="{FF2B5EF4-FFF2-40B4-BE49-F238E27FC236}">
                    <a16:creationId xmlns:a16="http://schemas.microsoft.com/office/drawing/2014/main" id="{40DAC012-EB28-4589-ACB0-5B8D8FD5D01E}"/>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3" name="Line 170">
                <a:extLst>
                  <a:ext uri="{FF2B5EF4-FFF2-40B4-BE49-F238E27FC236}">
                    <a16:creationId xmlns:a16="http://schemas.microsoft.com/office/drawing/2014/main" id="{DD656D4A-879B-42AF-B3B2-026D01CEA852}"/>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4" name="Line 172">
                <a:extLst>
                  <a:ext uri="{FF2B5EF4-FFF2-40B4-BE49-F238E27FC236}">
                    <a16:creationId xmlns:a16="http://schemas.microsoft.com/office/drawing/2014/main" id="{E97046B6-72C2-43ED-86C2-CC5CD838BE71}"/>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5" name="Line 174">
                <a:extLst>
                  <a:ext uri="{FF2B5EF4-FFF2-40B4-BE49-F238E27FC236}">
                    <a16:creationId xmlns:a16="http://schemas.microsoft.com/office/drawing/2014/main" id="{E6920F60-2831-478C-8C1D-6D6AD7A853DC}"/>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6" name="Line 176">
                <a:extLst>
                  <a:ext uri="{FF2B5EF4-FFF2-40B4-BE49-F238E27FC236}">
                    <a16:creationId xmlns:a16="http://schemas.microsoft.com/office/drawing/2014/main" id="{427CDCF5-FE47-48E4-9D11-FBC9BA96A72A}"/>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7" name="Line 178">
                <a:extLst>
                  <a:ext uri="{FF2B5EF4-FFF2-40B4-BE49-F238E27FC236}">
                    <a16:creationId xmlns:a16="http://schemas.microsoft.com/office/drawing/2014/main" id="{0C0A1CF5-B0B6-427C-8014-351DFAC87CD8}"/>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8" name="Line 180">
                <a:extLst>
                  <a:ext uri="{FF2B5EF4-FFF2-40B4-BE49-F238E27FC236}">
                    <a16:creationId xmlns:a16="http://schemas.microsoft.com/office/drawing/2014/main" id="{F9246A6E-3FAD-4D8F-BE2C-EAC438D51554}"/>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9" name="Line 182">
                <a:extLst>
                  <a:ext uri="{FF2B5EF4-FFF2-40B4-BE49-F238E27FC236}">
                    <a16:creationId xmlns:a16="http://schemas.microsoft.com/office/drawing/2014/main" id="{C3F03880-C5CE-4FB4-A7F2-BF56D9D2E65F}"/>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0" name="Line 184">
                <a:extLst>
                  <a:ext uri="{FF2B5EF4-FFF2-40B4-BE49-F238E27FC236}">
                    <a16:creationId xmlns:a16="http://schemas.microsoft.com/office/drawing/2014/main" id="{A10D7B31-F5B4-4D80-948A-55118B2FF4B2}"/>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1" name="Line 186">
                <a:extLst>
                  <a:ext uri="{FF2B5EF4-FFF2-40B4-BE49-F238E27FC236}">
                    <a16:creationId xmlns:a16="http://schemas.microsoft.com/office/drawing/2014/main" id="{CA59FA91-9B77-4174-A12E-B6CE3054456E}"/>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2" name="Line 188">
                <a:extLst>
                  <a:ext uri="{FF2B5EF4-FFF2-40B4-BE49-F238E27FC236}">
                    <a16:creationId xmlns:a16="http://schemas.microsoft.com/office/drawing/2014/main" id="{94D2A4B7-D111-4BDC-A293-3687CFBF90B6}"/>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3" name="Line 190">
                <a:extLst>
                  <a:ext uri="{FF2B5EF4-FFF2-40B4-BE49-F238E27FC236}">
                    <a16:creationId xmlns:a16="http://schemas.microsoft.com/office/drawing/2014/main" id="{8F38EAAC-3F49-4DF3-9451-94C3861707F9}"/>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4" name="Line 192">
                <a:extLst>
                  <a:ext uri="{FF2B5EF4-FFF2-40B4-BE49-F238E27FC236}">
                    <a16:creationId xmlns:a16="http://schemas.microsoft.com/office/drawing/2014/main" id="{207764EE-48B8-4D18-8557-B88D54575CEE}"/>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5" name="Line 194">
                <a:extLst>
                  <a:ext uri="{FF2B5EF4-FFF2-40B4-BE49-F238E27FC236}">
                    <a16:creationId xmlns:a16="http://schemas.microsoft.com/office/drawing/2014/main" id="{7D47AB89-3F4C-4DD2-A3AD-23F44DA90F00}"/>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6" name="Line 196">
                <a:extLst>
                  <a:ext uri="{FF2B5EF4-FFF2-40B4-BE49-F238E27FC236}">
                    <a16:creationId xmlns:a16="http://schemas.microsoft.com/office/drawing/2014/main" id="{6A9CE46E-23E3-406E-932F-E6D825D50AA6}"/>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7" name="Line 198">
                <a:extLst>
                  <a:ext uri="{FF2B5EF4-FFF2-40B4-BE49-F238E27FC236}">
                    <a16:creationId xmlns:a16="http://schemas.microsoft.com/office/drawing/2014/main" id="{BE7673AF-8F49-4C81-B182-175C051E0E8F}"/>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8" name="Line 200">
                <a:extLst>
                  <a:ext uri="{FF2B5EF4-FFF2-40B4-BE49-F238E27FC236}">
                    <a16:creationId xmlns:a16="http://schemas.microsoft.com/office/drawing/2014/main" id="{AB01A108-D073-403F-A3B9-932FB75FFFED}"/>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9" name="Line 202">
                <a:extLst>
                  <a:ext uri="{FF2B5EF4-FFF2-40B4-BE49-F238E27FC236}">
                    <a16:creationId xmlns:a16="http://schemas.microsoft.com/office/drawing/2014/main" id="{8E297448-37A8-401E-97AB-7CE264E50EC1}"/>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0" name="Line 204">
                <a:extLst>
                  <a:ext uri="{FF2B5EF4-FFF2-40B4-BE49-F238E27FC236}">
                    <a16:creationId xmlns:a16="http://schemas.microsoft.com/office/drawing/2014/main" id="{6F3C4C85-93AB-43F2-ADE2-DE2DCF1F12D2}"/>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1" name="Line 206">
                <a:extLst>
                  <a:ext uri="{FF2B5EF4-FFF2-40B4-BE49-F238E27FC236}">
                    <a16:creationId xmlns:a16="http://schemas.microsoft.com/office/drawing/2014/main" id="{D747E9B6-C113-4E80-812E-EE5C45EAE7C5}"/>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2" name="Line 208">
                <a:extLst>
                  <a:ext uri="{FF2B5EF4-FFF2-40B4-BE49-F238E27FC236}">
                    <a16:creationId xmlns:a16="http://schemas.microsoft.com/office/drawing/2014/main" id="{50E4B84D-414F-4105-8BAD-2A6ED2A9F08C}"/>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3" name="Line 210">
                <a:extLst>
                  <a:ext uri="{FF2B5EF4-FFF2-40B4-BE49-F238E27FC236}">
                    <a16:creationId xmlns:a16="http://schemas.microsoft.com/office/drawing/2014/main" id="{EB8DF342-42DD-4003-9748-E7BE5C6E6524}"/>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4" name="Line 212">
                <a:extLst>
                  <a:ext uri="{FF2B5EF4-FFF2-40B4-BE49-F238E27FC236}">
                    <a16:creationId xmlns:a16="http://schemas.microsoft.com/office/drawing/2014/main" id="{D34E13CD-A5A3-4111-B76E-A438A42D7715}"/>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5" name="Line 214">
                <a:extLst>
                  <a:ext uri="{FF2B5EF4-FFF2-40B4-BE49-F238E27FC236}">
                    <a16:creationId xmlns:a16="http://schemas.microsoft.com/office/drawing/2014/main" id="{D4CE25B2-09E3-48A0-92ED-4FED60F70E29}"/>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6" name="Line 216">
                <a:extLst>
                  <a:ext uri="{FF2B5EF4-FFF2-40B4-BE49-F238E27FC236}">
                    <a16:creationId xmlns:a16="http://schemas.microsoft.com/office/drawing/2014/main" id="{1A548D09-E058-4B26-9BEC-94D22CFAB679}"/>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7" name="Line 218">
                <a:extLst>
                  <a:ext uri="{FF2B5EF4-FFF2-40B4-BE49-F238E27FC236}">
                    <a16:creationId xmlns:a16="http://schemas.microsoft.com/office/drawing/2014/main" id="{536EEA34-B83F-4308-86FF-0948F73C6CA7}"/>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8" name="Line 220">
                <a:extLst>
                  <a:ext uri="{FF2B5EF4-FFF2-40B4-BE49-F238E27FC236}">
                    <a16:creationId xmlns:a16="http://schemas.microsoft.com/office/drawing/2014/main" id="{A75737BA-37C6-4D66-B0DD-9F108D693EFA}"/>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9" name="Line 222">
                <a:extLst>
                  <a:ext uri="{FF2B5EF4-FFF2-40B4-BE49-F238E27FC236}">
                    <a16:creationId xmlns:a16="http://schemas.microsoft.com/office/drawing/2014/main" id="{D37A1E34-336A-4E8A-9B56-57AC6B0F1824}"/>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0" name="Line 224">
                <a:extLst>
                  <a:ext uri="{FF2B5EF4-FFF2-40B4-BE49-F238E27FC236}">
                    <a16:creationId xmlns:a16="http://schemas.microsoft.com/office/drawing/2014/main" id="{689A318C-7FEE-4D25-A6E3-2CF2825309B2}"/>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1" name="Line 226">
                <a:extLst>
                  <a:ext uri="{FF2B5EF4-FFF2-40B4-BE49-F238E27FC236}">
                    <a16:creationId xmlns:a16="http://schemas.microsoft.com/office/drawing/2014/main" id="{DB30F423-53C4-4F84-8310-6D21B6006577}"/>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2" name="Line 228">
                <a:extLst>
                  <a:ext uri="{FF2B5EF4-FFF2-40B4-BE49-F238E27FC236}">
                    <a16:creationId xmlns:a16="http://schemas.microsoft.com/office/drawing/2014/main" id="{AE3057BF-3191-4542-9109-7D8CF9830BFE}"/>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3" name="Line 146">
                <a:extLst>
                  <a:ext uri="{FF2B5EF4-FFF2-40B4-BE49-F238E27FC236}">
                    <a16:creationId xmlns:a16="http://schemas.microsoft.com/office/drawing/2014/main" id="{D4ADD73B-AAB6-4A1E-843C-8932193FB443}"/>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4" name="Line 204">
                <a:extLst>
                  <a:ext uri="{FF2B5EF4-FFF2-40B4-BE49-F238E27FC236}">
                    <a16:creationId xmlns:a16="http://schemas.microsoft.com/office/drawing/2014/main" id="{BF62AC3A-EB31-43BF-A2CE-92A112BE140B}"/>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8" name="Group 7">
              <a:extLst>
                <a:ext uri="{FF2B5EF4-FFF2-40B4-BE49-F238E27FC236}">
                  <a16:creationId xmlns:a16="http://schemas.microsoft.com/office/drawing/2014/main" id="{20EAADB2-1321-4C76-A572-A2ED7CA71885}"/>
                </a:ext>
              </a:extLst>
            </p:cNvPr>
            <p:cNvGrpSpPr/>
            <p:nvPr userDrawn="1"/>
          </p:nvGrpSpPr>
          <p:grpSpPr bwMode="gray">
            <a:xfrm>
              <a:off x="0" y="6948152"/>
              <a:ext cx="12192000" cy="232538"/>
              <a:chOff x="0" y="-319423"/>
              <a:chExt cx="12192000" cy="232538"/>
            </a:xfrm>
          </p:grpSpPr>
          <p:sp>
            <p:nvSpPr>
              <p:cNvPr id="37" name="Line 146">
                <a:extLst>
                  <a:ext uri="{FF2B5EF4-FFF2-40B4-BE49-F238E27FC236}">
                    <a16:creationId xmlns:a16="http://schemas.microsoft.com/office/drawing/2014/main" id="{D0ECEA6E-F5AE-4A0A-84F1-D5C107B68CA6}"/>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8" name="Line 148">
                <a:extLst>
                  <a:ext uri="{FF2B5EF4-FFF2-40B4-BE49-F238E27FC236}">
                    <a16:creationId xmlns:a16="http://schemas.microsoft.com/office/drawing/2014/main" id="{F2FE5D76-99AE-4257-BE11-0F573568EDD0}"/>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9" name="Line 150">
                <a:extLst>
                  <a:ext uri="{FF2B5EF4-FFF2-40B4-BE49-F238E27FC236}">
                    <a16:creationId xmlns:a16="http://schemas.microsoft.com/office/drawing/2014/main" id="{B07050FC-CCC3-4285-9B47-6EE201481211}"/>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0" name="Line 152">
                <a:extLst>
                  <a:ext uri="{FF2B5EF4-FFF2-40B4-BE49-F238E27FC236}">
                    <a16:creationId xmlns:a16="http://schemas.microsoft.com/office/drawing/2014/main" id="{82133081-61BB-41E2-822F-B1AE7CA4A18B}"/>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1" name="Line 154">
                <a:extLst>
                  <a:ext uri="{FF2B5EF4-FFF2-40B4-BE49-F238E27FC236}">
                    <a16:creationId xmlns:a16="http://schemas.microsoft.com/office/drawing/2014/main" id="{A77EE2D3-A9CB-4DD7-BF71-D3860AB01CED}"/>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2" name="Line 156">
                <a:extLst>
                  <a:ext uri="{FF2B5EF4-FFF2-40B4-BE49-F238E27FC236}">
                    <a16:creationId xmlns:a16="http://schemas.microsoft.com/office/drawing/2014/main" id="{CD1F5602-3A98-4B7C-9776-B8242027CC24}"/>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3" name="Line 158">
                <a:extLst>
                  <a:ext uri="{FF2B5EF4-FFF2-40B4-BE49-F238E27FC236}">
                    <a16:creationId xmlns:a16="http://schemas.microsoft.com/office/drawing/2014/main" id="{91D089F2-ABDE-4A16-8C79-559CE92C33A3}"/>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4" name="Line 160">
                <a:extLst>
                  <a:ext uri="{FF2B5EF4-FFF2-40B4-BE49-F238E27FC236}">
                    <a16:creationId xmlns:a16="http://schemas.microsoft.com/office/drawing/2014/main" id="{B499888C-AF93-45EB-9169-9EC68DFC8E57}"/>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5" name="Line 162">
                <a:extLst>
                  <a:ext uri="{FF2B5EF4-FFF2-40B4-BE49-F238E27FC236}">
                    <a16:creationId xmlns:a16="http://schemas.microsoft.com/office/drawing/2014/main" id="{5B48CFB5-1D16-4539-BDB2-F35E8A949881}"/>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6" name="Line 164">
                <a:extLst>
                  <a:ext uri="{FF2B5EF4-FFF2-40B4-BE49-F238E27FC236}">
                    <a16:creationId xmlns:a16="http://schemas.microsoft.com/office/drawing/2014/main" id="{C8AF0F22-5F88-48FF-B0DB-DC6769828403}"/>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7" name="Line 166">
                <a:extLst>
                  <a:ext uri="{FF2B5EF4-FFF2-40B4-BE49-F238E27FC236}">
                    <a16:creationId xmlns:a16="http://schemas.microsoft.com/office/drawing/2014/main" id="{47B06D60-88FD-4E0A-A99D-8F4B69FCC190}"/>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8" name="Line 168">
                <a:extLst>
                  <a:ext uri="{FF2B5EF4-FFF2-40B4-BE49-F238E27FC236}">
                    <a16:creationId xmlns:a16="http://schemas.microsoft.com/office/drawing/2014/main" id="{6796A2E2-D4DE-41FF-93C7-D55958A497A6}"/>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9" name="Line 170">
                <a:extLst>
                  <a:ext uri="{FF2B5EF4-FFF2-40B4-BE49-F238E27FC236}">
                    <a16:creationId xmlns:a16="http://schemas.microsoft.com/office/drawing/2014/main" id="{69AD2B2E-DC10-4A9B-8A22-C2FFF54AAD74}"/>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0" name="Line 172">
                <a:extLst>
                  <a:ext uri="{FF2B5EF4-FFF2-40B4-BE49-F238E27FC236}">
                    <a16:creationId xmlns:a16="http://schemas.microsoft.com/office/drawing/2014/main" id="{48C36E47-782A-4E02-8E5C-D0857D3E265F}"/>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1" name="Line 174">
                <a:extLst>
                  <a:ext uri="{FF2B5EF4-FFF2-40B4-BE49-F238E27FC236}">
                    <a16:creationId xmlns:a16="http://schemas.microsoft.com/office/drawing/2014/main" id="{7059A0A3-364A-4550-9EC6-6EB4B72D56BE}"/>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2" name="Line 176">
                <a:extLst>
                  <a:ext uri="{FF2B5EF4-FFF2-40B4-BE49-F238E27FC236}">
                    <a16:creationId xmlns:a16="http://schemas.microsoft.com/office/drawing/2014/main" id="{0A308727-1250-4EB9-85A4-E0DE2E2F919A}"/>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3" name="Line 178">
                <a:extLst>
                  <a:ext uri="{FF2B5EF4-FFF2-40B4-BE49-F238E27FC236}">
                    <a16:creationId xmlns:a16="http://schemas.microsoft.com/office/drawing/2014/main" id="{10AE4203-78C3-44A9-9B70-2C8A3783896B}"/>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4" name="Line 180">
                <a:extLst>
                  <a:ext uri="{FF2B5EF4-FFF2-40B4-BE49-F238E27FC236}">
                    <a16:creationId xmlns:a16="http://schemas.microsoft.com/office/drawing/2014/main" id="{2D9E2037-DC4E-4338-8F4F-47EB516EB585}"/>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5" name="Line 182">
                <a:extLst>
                  <a:ext uri="{FF2B5EF4-FFF2-40B4-BE49-F238E27FC236}">
                    <a16:creationId xmlns:a16="http://schemas.microsoft.com/office/drawing/2014/main" id="{93211CF4-2F19-4303-942E-068EC3D8224F}"/>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6" name="Line 184">
                <a:extLst>
                  <a:ext uri="{FF2B5EF4-FFF2-40B4-BE49-F238E27FC236}">
                    <a16:creationId xmlns:a16="http://schemas.microsoft.com/office/drawing/2014/main" id="{9769D68F-50F6-4F36-929B-9CF8B4D87385}"/>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7" name="Line 186">
                <a:extLst>
                  <a:ext uri="{FF2B5EF4-FFF2-40B4-BE49-F238E27FC236}">
                    <a16:creationId xmlns:a16="http://schemas.microsoft.com/office/drawing/2014/main" id="{CB7C4D56-249C-4F2D-99C9-207D4CFAD0DE}"/>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8" name="Line 188">
                <a:extLst>
                  <a:ext uri="{FF2B5EF4-FFF2-40B4-BE49-F238E27FC236}">
                    <a16:creationId xmlns:a16="http://schemas.microsoft.com/office/drawing/2014/main" id="{1F43134E-7FB5-424A-9DF8-C89F3F8AB62B}"/>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9" name="Line 190">
                <a:extLst>
                  <a:ext uri="{FF2B5EF4-FFF2-40B4-BE49-F238E27FC236}">
                    <a16:creationId xmlns:a16="http://schemas.microsoft.com/office/drawing/2014/main" id="{D470D847-AD1C-49BB-8449-4C1E2C979EFD}"/>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0" name="Line 192">
                <a:extLst>
                  <a:ext uri="{FF2B5EF4-FFF2-40B4-BE49-F238E27FC236}">
                    <a16:creationId xmlns:a16="http://schemas.microsoft.com/office/drawing/2014/main" id="{690EF22E-864C-4007-ACD7-23746BEB4382}"/>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1" name="Line 194">
                <a:extLst>
                  <a:ext uri="{FF2B5EF4-FFF2-40B4-BE49-F238E27FC236}">
                    <a16:creationId xmlns:a16="http://schemas.microsoft.com/office/drawing/2014/main" id="{C1EF71AB-0534-42BF-AF73-5BF14EFCF208}"/>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2" name="Line 196">
                <a:extLst>
                  <a:ext uri="{FF2B5EF4-FFF2-40B4-BE49-F238E27FC236}">
                    <a16:creationId xmlns:a16="http://schemas.microsoft.com/office/drawing/2014/main" id="{E8876F28-7665-4925-A773-C187F40AAB90}"/>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3" name="Line 198">
                <a:extLst>
                  <a:ext uri="{FF2B5EF4-FFF2-40B4-BE49-F238E27FC236}">
                    <a16:creationId xmlns:a16="http://schemas.microsoft.com/office/drawing/2014/main" id="{E6E9AA56-F273-49CF-9618-6E75757B1BF4}"/>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4" name="Line 200">
                <a:extLst>
                  <a:ext uri="{FF2B5EF4-FFF2-40B4-BE49-F238E27FC236}">
                    <a16:creationId xmlns:a16="http://schemas.microsoft.com/office/drawing/2014/main" id="{392143E8-B44A-45C7-AC45-2BAAAA9F138B}"/>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5" name="Line 202">
                <a:extLst>
                  <a:ext uri="{FF2B5EF4-FFF2-40B4-BE49-F238E27FC236}">
                    <a16:creationId xmlns:a16="http://schemas.microsoft.com/office/drawing/2014/main" id="{E65AAC03-459F-4E0D-9E02-973269F955B0}"/>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6" name="Line 204">
                <a:extLst>
                  <a:ext uri="{FF2B5EF4-FFF2-40B4-BE49-F238E27FC236}">
                    <a16:creationId xmlns:a16="http://schemas.microsoft.com/office/drawing/2014/main" id="{5C1CC652-6153-4DDD-9165-B92D29FAABB9}"/>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7" name="Line 206">
                <a:extLst>
                  <a:ext uri="{FF2B5EF4-FFF2-40B4-BE49-F238E27FC236}">
                    <a16:creationId xmlns:a16="http://schemas.microsoft.com/office/drawing/2014/main" id="{FC8E0FE2-B8A7-4B53-8F07-D26B720B1EFA}"/>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8" name="Line 208">
                <a:extLst>
                  <a:ext uri="{FF2B5EF4-FFF2-40B4-BE49-F238E27FC236}">
                    <a16:creationId xmlns:a16="http://schemas.microsoft.com/office/drawing/2014/main" id="{D753F6AE-AE07-4561-98F8-D6A6C6CB798F}"/>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9" name="Line 210">
                <a:extLst>
                  <a:ext uri="{FF2B5EF4-FFF2-40B4-BE49-F238E27FC236}">
                    <a16:creationId xmlns:a16="http://schemas.microsoft.com/office/drawing/2014/main" id="{DEEEDA5E-6C54-4374-BC03-96959BE16A3E}"/>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0" name="Line 212">
                <a:extLst>
                  <a:ext uri="{FF2B5EF4-FFF2-40B4-BE49-F238E27FC236}">
                    <a16:creationId xmlns:a16="http://schemas.microsoft.com/office/drawing/2014/main" id="{DB34F2E2-698C-41DE-8A9C-B779B68342C2}"/>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1" name="Line 214">
                <a:extLst>
                  <a:ext uri="{FF2B5EF4-FFF2-40B4-BE49-F238E27FC236}">
                    <a16:creationId xmlns:a16="http://schemas.microsoft.com/office/drawing/2014/main" id="{21212BFC-11C2-4C99-9A38-2D0B21C7AABA}"/>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2" name="Line 216">
                <a:extLst>
                  <a:ext uri="{FF2B5EF4-FFF2-40B4-BE49-F238E27FC236}">
                    <a16:creationId xmlns:a16="http://schemas.microsoft.com/office/drawing/2014/main" id="{675B5CCC-88E8-485F-B327-38A157E8E220}"/>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3" name="Line 218">
                <a:extLst>
                  <a:ext uri="{FF2B5EF4-FFF2-40B4-BE49-F238E27FC236}">
                    <a16:creationId xmlns:a16="http://schemas.microsoft.com/office/drawing/2014/main" id="{5253575C-8E56-4F88-88B7-6DB13CCEE495}"/>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4" name="Line 220">
                <a:extLst>
                  <a:ext uri="{FF2B5EF4-FFF2-40B4-BE49-F238E27FC236}">
                    <a16:creationId xmlns:a16="http://schemas.microsoft.com/office/drawing/2014/main" id="{299A7A9B-8277-424B-9657-68881387B731}"/>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5" name="Line 222">
                <a:extLst>
                  <a:ext uri="{FF2B5EF4-FFF2-40B4-BE49-F238E27FC236}">
                    <a16:creationId xmlns:a16="http://schemas.microsoft.com/office/drawing/2014/main" id="{2133E7B6-86C2-4BBE-AE96-85CA742319DB}"/>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6" name="Line 224">
                <a:extLst>
                  <a:ext uri="{FF2B5EF4-FFF2-40B4-BE49-F238E27FC236}">
                    <a16:creationId xmlns:a16="http://schemas.microsoft.com/office/drawing/2014/main" id="{1D8B627C-F849-4FA0-9695-EA8BE63253E6}"/>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7" name="Line 226">
                <a:extLst>
                  <a:ext uri="{FF2B5EF4-FFF2-40B4-BE49-F238E27FC236}">
                    <a16:creationId xmlns:a16="http://schemas.microsoft.com/office/drawing/2014/main" id="{B4F4C302-B262-4CE8-9236-F83A635D62F1}"/>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8" name="Line 228">
                <a:extLst>
                  <a:ext uri="{FF2B5EF4-FFF2-40B4-BE49-F238E27FC236}">
                    <a16:creationId xmlns:a16="http://schemas.microsoft.com/office/drawing/2014/main" id="{B6A4A867-3274-4A47-9037-5EA2F6A67188}"/>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9" name="Line 146">
                <a:extLst>
                  <a:ext uri="{FF2B5EF4-FFF2-40B4-BE49-F238E27FC236}">
                    <a16:creationId xmlns:a16="http://schemas.microsoft.com/office/drawing/2014/main" id="{F124818D-D508-4B27-9E2B-76F781D4037A}"/>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0" name="Line 204">
                <a:extLst>
                  <a:ext uri="{FF2B5EF4-FFF2-40B4-BE49-F238E27FC236}">
                    <a16:creationId xmlns:a16="http://schemas.microsoft.com/office/drawing/2014/main" id="{7844B2BD-F97B-4F01-AA71-0BE4E06F0759}"/>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9" name="Group 8">
              <a:extLst>
                <a:ext uri="{FF2B5EF4-FFF2-40B4-BE49-F238E27FC236}">
                  <a16:creationId xmlns:a16="http://schemas.microsoft.com/office/drawing/2014/main" id="{E7B946A0-D0C0-4ADC-BF83-FDDF3786E932}"/>
                </a:ext>
              </a:extLst>
            </p:cNvPr>
            <p:cNvGrpSpPr/>
            <p:nvPr userDrawn="1"/>
          </p:nvGrpSpPr>
          <p:grpSpPr bwMode="gray">
            <a:xfrm>
              <a:off x="12276481" y="0"/>
              <a:ext cx="240289" cy="6858000"/>
              <a:chOff x="-319714" y="0"/>
              <a:chExt cx="240289" cy="6858000"/>
            </a:xfrm>
          </p:grpSpPr>
          <p:sp>
            <p:nvSpPr>
              <p:cNvPr id="12" name="Line 230">
                <a:extLst>
                  <a:ext uri="{FF2B5EF4-FFF2-40B4-BE49-F238E27FC236}">
                    <a16:creationId xmlns:a16="http://schemas.microsoft.com/office/drawing/2014/main" id="{1B5BA415-4079-4ED4-AB75-3E25F2572580}"/>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 name="Line 232">
                <a:extLst>
                  <a:ext uri="{FF2B5EF4-FFF2-40B4-BE49-F238E27FC236}">
                    <a16:creationId xmlns:a16="http://schemas.microsoft.com/office/drawing/2014/main" id="{86D8E06D-4691-4924-B3D9-A7CCD2C018F8}"/>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 name="Line 234">
                <a:extLst>
                  <a:ext uri="{FF2B5EF4-FFF2-40B4-BE49-F238E27FC236}">
                    <a16:creationId xmlns:a16="http://schemas.microsoft.com/office/drawing/2014/main" id="{A954308E-D200-40BF-90A4-B465A8A9E327}"/>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5" name="Line 236">
                <a:extLst>
                  <a:ext uri="{FF2B5EF4-FFF2-40B4-BE49-F238E27FC236}">
                    <a16:creationId xmlns:a16="http://schemas.microsoft.com/office/drawing/2014/main" id="{CBE17532-CEAB-45FA-8E7B-2959D0FFDFC8}"/>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Line 238">
                <a:extLst>
                  <a:ext uri="{FF2B5EF4-FFF2-40B4-BE49-F238E27FC236}">
                    <a16:creationId xmlns:a16="http://schemas.microsoft.com/office/drawing/2014/main" id="{13F500D8-3638-4645-8E91-B7910A7B667B}"/>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Line 240">
                <a:extLst>
                  <a:ext uri="{FF2B5EF4-FFF2-40B4-BE49-F238E27FC236}">
                    <a16:creationId xmlns:a16="http://schemas.microsoft.com/office/drawing/2014/main" id="{631FCC1E-B1DE-41E2-A7CB-08656D351680}"/>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 name="Line 244">
                <a:extLst>
                  <a:ext uri="{FF2B5EF4-FFF2-40B4-BE49-F238E27FC236}">
                    <a16:creationId xmlns:a16="http://schemas.microsoft.com/office/drawing/2014/main" id="{595141E9-9248-40BC-9B4A-71C34645F3BA}"/>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 name="Line 246">
                <a:extLst>
                  <a:ext uri="{FF2B5EF4-FFF2-40B4-BE49-F238E27FC236}">
                    <a16:creationId xmlns:a16="http://schemas.microsoft.com/office/drawing/2014/main" id="{AD5291AD-61FB-4711-BE1F-5D8C0FCED138}"/>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 name="Line 250">
                <a:extLst>
                  <a:ext uri="{FF2B5EF4-FFF2-40B4-BE49-F238E27FC236}">
                    <a16:creationId xmlns:a16="http://schemas.microsoft.com/office/drawing/2014/main" id="{2C08CE5E-78D1-4042-9A3F-B4B19F8C8599}"/>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 name="Line 252">
                <a:extLst>
                  <a:ext uri="{FF2B5EF4-FFF2-40B4-BE49-F238E27FC236}">
                    <a16:creationId xmlns:a16="http://schemas.microsoft.com/office/drawing/2014/main" id="{0A448317-CD27-4EAF-A7BE-710C0F941968}"/>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 name="Line 254">
                <a:extLst>
                  <a:ext uri="{FF2B5EF4-FFF2-40B4-BE49-F238E27FC236}">
                    <a16:creationId xmlns:a16="http://schemas.microsoft.com/office/drawing/2014/main" id="{63D1F36F-7C96-4B40-9D23-675D1A380EFC}"/>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 name="Line 256">
                <a:extLst>
                  <a:ext uri="{FF2B5EF4-FFF2-40B4-BE49-F238E27FC236}">
                    <a16:creationId xmlns:a16="http://schemas.microsoft.com/office/drawing/2014/main" id="{FB8D9BA1-4125-4760-A08E-DD627E5693DA}"/>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 name="Line 258">
                <a:extLst>
                  <a:ext uri="{FF2B5EF4-FFF2-40B4-BE49-F238E27FC236}">
                    <a16:creationId xmlns:a16="http://schemas.microsoft.com/office/drawing/2014/main" id="{4C90F9A2-BD17-40A5-87DE-A4E9C42F3A0A}"/>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 name="Line 260">
                <a:extLst>
                  <a:ext uri="{FF2B5EF4-FFF2-40B4-BE49-F238E27FC236}">
                    <a16:creationId xmlns:a16="http://schemas.microsoft.com/office/drawing/2014/main" id="{1D0CA954-3CF3-4EDD-A938-68036372A508}"/>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 name="Line 262">
                <a:extLst>
                  <a:ext uri="{FF2B5EF4-FFF2-40B4-BE49-F238E27FC236}">
                    <a16:creationId xmlns:a16="http://schemas.microsoft.com/office/drawing/2014/main" id="{49B0E760-CC9A-4327-93E3-A08F9C5475EB}"/>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 name="Line 264">
                <a:extLst>
                  <a:ext uri="{FF2B5EF4-FFF2-40B4-BE49-F238E27FC236}">
                    <a16:creationId xmlns:a16="http://schemas.microsoft.com/office/drawing/2014/main" id="{7668E353-B159-4222-AA0C-2E9A7388BC4A}"/>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 name="Line 266">
                <a:extLst>
                  <a:ext uri="{FF2B5EF4-FFF2-40B4-BE49-F238E27FC236}">
                    <a16:creationId xmlns:a16="http://schemas.microsoft.com/office/drawing/2014/main" id="{DFEBB146-F38E-4F88-BFC9-0F860E79CA74}"/>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 name="Line 268">
                <a:extLst>
                  <a:ext uri="{FF2B5EF4-FFF2-40B4-BE49-F238E27FC236}">
                    <a16:creationId xmlns:a16="http://schemas.microsoft.com/office/drawing/2014/main" id="{51DAC659-B49F-482C-9F6D-6B1599F4C09C}"/>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0" name="Line 270">
                <a:extLst>
                  <a:ext uri="{FF2B5EF4-FFF2-40B4-BE49-F238E27FC236}">
                    <a16:creationId xmlns:a16="http://schemas.microsoft.com/office/drawing/2014/main" id="{DED697B7-B74A-4BF3-BD38-03203B6B03E1}"/>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1" name="Line 272">
                <a:extLst>
                  <a:ext uri="{FF2B5EF4-FFF2-40B4-BE49-F238E27FC236}">
                    <a16:creationId xmlns:a16="http://schemas.microsoft.com/office/drawing/2014/main" id="{C9211318-F137-4A06-BB7C-06F0C37CE40A}"/>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2" name="Line 274">
                <a:extLst>
                  <a:ext uri="{FF2B5EF4-FFF2-40B4-BE49-F238E27FC236}">
                    <a16:creationId xmlns:a16="http://schemas.microsoft.com/office/drawing/2014/main" id="{146F571B-CBE0-4027-A763-22F45135EC4D}"/>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3" name="Line 276">
                <a:extLst>
                  <a:ext uri="{FF2B5EF4-FFF2-40B4-BE49-F238E27FC236}">
                    <a16:creationId xmlns:a16="http://schemas.microsoft.com/office/drawing/2014/main" id="{4EB4B056-6BAA-4B60-BC2F-5891E74F8A3D}"/>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4" name="Line 278">
                <a:extLst>
                  <a:ext uri="{FF2B5EF4-FFF2-40B4-BE49-F238E27FC236}">
                    <a16:creationId xmlns:a16="http://schemas.microsoft.com/office/drawing/2014/main" id="{2D197714-130E-4A5D-AD98-09745DC590EF}"/>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5" name="Line 256">
                <a:extLst>
                  <a:ext uri="{FF2B5EF4-FFF2-40B4-BE49-F238E27FC236}">
                    <a16:creationId xmlns:a16="http://schemas.microsoft.com/office/drawing/2014/main" id="{781DA8BE-839C-42B2-AF4D-F4604A5447D8}"/>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6" name="Line 234">
                <a:extLst>
                  <a:ext uri="{FF2B5EF4-FFF2-40B4-BE49-F238E27FC236}">
                    <a16:creationId xmlns:a16="http://schemas.microsoft.com/office/drawing/2014/main" id="{9A4D1186-75E5-48F1-BDA8-8E1DFAF23574}"/>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154" name="Content Placeholder 1">
            <a:extLst>
              <a:ext uri="{FF2B5EF4-FFF2-40B4-BE49-F238E27FC236}">
                <a16:creationId xmlns:a16="http://schemas.microsoft.com/office/drawing/2014/main" id="{1A826DBE-DA8C-4F98-B2C8-5130498DB8AB}"/>
              </a:ext>
            </a:extLst>
          </p:cNvPr>
          <p:cNvSpPr txBox="1">
            <a:spLocks/>
          </p:cNvSpPr>
          <p:nvPr userDrawn="1"/>
        </p:nvSpPr>
        <p:spPr bwMode="gray">
          <a:xfrm>
            <a:off x="-3164400" y="0"/>
            <a:ext cx="2804400" cy="4260141"/>
          </a:xfrm>
          <a:prstGeom prst="rect">
            <a:avLst/>
          </a:prstGeom>
        </p:spPr>
        <p:txBody>
          <a:bodyPr lIns="0" tIns="0" rIns="0" bIns="0">
            <a:noAutofit/>
          </a:bodyPr>
          <a:lstStyle>
            <a:lvl1pPr marL="0" indent="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None/>
              <a:defRPr sz="2400" b="0" kern="1200">
                <a:solidFill>
                  <a:schemeClr val="accent2"/>
                </a:solidFill>
                <a:latin typeface="+mj-lt"/>
                <a:ea typeface="+mn-ea"/>
                <a:cs typeface="+mn-cs"/>
              </a:defRPr>
            </a:lvl1pPr>
            <a:lvl2pPr marL="0" indent="0" algn="l" defTabSz="685800" rtl="0" eaLnBrk="1" latinLnBrk="0" hangingPunct="1">
              <a:lnSpc>
                <a:spcPct val="101000"/>
              </a:lnSpc>
              <a:spcBef>
                <a:spcPts val="0"/>
              </a:spcBef>
              <a:spcAft>
                <a:spcPts val="0"/>
              </a:spcAft>
              <a:buClr>
                <a:schemeClr val="accent2"/>
              </a:buClr>
              <a:buFont typeface="Nuon Matthew Light" panose="02000506040000020004" pitchFamily="50" charset="0"/>
              <a:buNone/>
              <a:defRPr sz="2400" b="0" kern="1200">
                <a:solidFill>
                  <a:schemeClr val="tx1"/>
                </a:solidFill>
                <a:latin typeface="+mn-lt"/>
                <a:ea typeface="+mn-ea"/>
                <a:cs typeface="+mn-cs"/>
              </a:defRPr>
            </a:lvl2pPr>
            <a:lvl3pPr marL="216000" indent="-21600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Char char="•"/>
              <a:defRPr sz="2400" b="0" kern="1200">
                <a:solidFill>
                  <a:schemeClr val="tx1"/>
                </a:solidFill>
                <a:latin typeface="+mn-lt"/>
                <a:ea typeface="+mn-ea"/>
                <a:cs typeface="+mn-cs"/>
              </a:defRPr>
            </a:lvl3pPr>
            <a:lvl4pPr marL="432000" indent="-216000" algn="l" defTabSz="685800" rtl="0" eaLnBrk="1" latinLnBrk="0" hangingPunct="1">
              <a:lnSpc>
                <a:spcPct val="101000"/>
              </a:lnSpc>
              <a:spcBef>
                <a:spcPts val="1500"/>
              </a:spcBef>
              <a:spcAft>
                <a:spcPts val="0"/>
              </a:spcAft>
              <a:buClr>
                <a:schemeClr val="accent2"/>
              </a:buClr>
              <a:buFont typeface="Nuon Matthew Light" panose="02000506040000020004" pitchFamily="50" charset="0"/>
              <a:buChar char="•"/>
              <a:defRPr sz="2400" b="0" kern="1200">
                <a:solidFill>
                  <a:schemeClr val="tx1"/>
                </a:solidFill>
                <a:latin typeface="+mn-lt"/>
                <a:ea typeface="+mn-ea"/>
                <a:cs typeface="+mn-cs"/>
              </a:defRPr>
            </a:lvl4pPr>
            <a:lvl5pPr marL="684000" indent="-216000" algn="l" defTabSz="685800" rtl="0" eaLnBrk="1" latinLnBrk="0" hangingPunct="1">
              <a:lnSpc>
                <a:spcPct val="101000"/>
              </a:lnSpc>
              <a:spcBef>
                <a:spcPts val="1500"/>
              </a:spcBef>
              <a:spcAft>
                <a:spcPts val="0"/>
              </a:spcAft>
              <a:buClr>
                <a:schemeClr val="accent3"/>
              </a:buClr>
              <a:buFont typeface="Nuon Matthew Light" panose="02000506040000020004" pitchFamily="50" charset="0"/>
              <a:buChar char="•"/>
              <a:defRPr sz="2400" b="0" kern="1200">
                <a:solidFill>
                  <a:schemeClr val="tx1"/>
                </a:solidFill>
                <a:latin typeface="+mn-lt"/>
                <a:ea typeface="+mn-ea"/>
                <a:cs typeface="+mn-cs"/>
              </a:defRPr>
            </a:lvl5pPr>
            <a:lvl6pPr marL="936000" indent="-216000" algn="l" defTabSz="685800" rtl="0" eaLnBrk="1" latinLnBrk="0" hangingPunct="1">
              <a:lnSpc>
                <a:spcPct val="101000"/>
              </a:lnSpc>
              <a:spcBef>
                <a:spcPts val="1500"/>
              </a:spcBef>
              <a:spcAft>
                <a:spcPts val="0"/>
              </a:spcAft>
              <a:buClr>
                <a:schemeClr val="accent4"/>
              </a:buClr>
              <a:buFont typeface="Arial" panose="020B0604020202020204" pitchFamily="34" charset="0"/>
              <a:buChar char="•"/>
              <a:defRPr sz="2400" kern="1200">
                <a:solidFill>
                  <a:schemeClr val="tx1"/>
                </a:solidFill>
                <a:latin typeface="+mn-lt"/>
                <a:ea typeface="+mn-ea"/>
                <a:cs typeface="+mn-cs"/>
              </a:defRPr>
            </a:lvl6pPr>
            <a:lvl7pPr marL="1224000" indent="-216000" algn="l" defTabSz="685800" rtl="0" eaLnBrk="1" latinLnBrk="0" hangingPunct="1">
              <a:lnSpc>
                <a:spcPct val="101000"/>
              </a:lnSpc>
              <a:spcBef>
                <a:spcPts val="1500"/>
              </a:spcBef>
              <a:spcAft>
                <a:spcPts val="0"/>
              </a:spcAft>
              <a:buClr>
                <a:schemeClr val="accent5"/>
              </a:buClr>
              <a:buFont typeface="Arial" panose="020B0604020202020204" pitchFamily="34" charset="0"/>
              <a:buChar char="•"/>
              <a:defRPr sz="2400" kern="1200">
                <a:solidFill>
                  <a:schemeClr val="tx1"/>
                </a:solidFill>
                <a:latin typeface="+mn-lt"/>
                <a:ea typeface="+mn-ea"/>
                <a:cs typeface="+mn-cs"/>
              </a:defRPr>
            </a:lvl7pPr>
            <a:lvl8pPr marL="1476000" indent="-216000" algn="l" defTabSz="685800" rtl="0" eaLnBrk="1" latinLnBrk="0" hangingPunct="1">
              <a:lnSpc>
                <a:spcPct val="101000"/>
              </a:lnSpc>
              <a:spcBef>
                <a:spcPts val="1500"/>
              </a:spcBef>
              <a:spcAft>
                <a:spcPts val="0"/>
              </a:spcAft>
              <a:buClr>
                <a:schemeClr val="accent6"/>
              </a:buClr>
              <a:buFont typeface="Arial" panose="020B0604020202020204" pitchFamily="34" charset="0"/>
              <a:buChar char="•"/>
              <a:defRPr sz="2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nl-NL" sz="1100" b="1">
                <a:solidFill>
                  <a:schemeClr val="tx1"/>
                </a:solidFill>
              </a:rPr>
              <a:t>Gebruik van afbeeldingen als achtergrond</a:t>
            </a:r>
          </a:p>
          <a:p>
            <a:pPr algn="l">
              <a:spcBef>
                <a:spcPts val="0"/>
              </a:spcBef>
            </a:pPr>
            <a:endParaRPr lang="nl-NL" sz="1100" b="1">
              <a:solidFill>
                <a:schemeClr val="tx1"/>
              </a:solidFill>
            </a:endParaRPr>
          </a:p>
          <a:p>
            <a:pPr marL="171450" indent="-171450" algn="l">
              <a:spcBef>
                <a:spcPts val="0"/>
              </a:spcBef>
              <a:buFont typeface="Arial" panose="020B0604020202020204" pitchFamily="34" charset="0"/>
              <a:buChar char="•"/>
            </a:pPr>
            <a:r>
              <a:rPr lang="nl-NL" sz="1100" b="0">
                <a:solidFill>
                  <a:schemeClr val="tx1"/>
                </a:solidFill>
              </a:rPr>
              <a:t>Klik op het grijze afbeeldingsveld</a:t>
            </a:r>
          </a:p>
          <a:p>
            <a:pPr marL="171450" indent="-171450" algn="l">
              <a:spcBef>
                <a:spcPts val="0"/>
              </a:spcBef>
              <a:buFont typeface="Arial" panose="020B0604020202020204" pitchFamily="34" charset="0"/>
              <a:buChar char="•"/>
            </a:pPr>
            <a:r>
              <a:rPr lang="nl-NL" sz="1100" b="0">
                <a:solidFill>
                  <a:schemeClr val="tx1"/>
                </a:solidFill>
              </a:rPr>
              <a:t>Ga nu naar </a:t>
            </a:r>
            <a:r>
              <a:rPr lang="nl-NL" sz="1100" b="1">
                <a:solidFill>
                  <a:schemeClr val="tx1"/>
                </a:solidFill>
              </a:rPr>
              <a:t>‘Invoegen’ </a:t>
            </a:r>
            <a:r>
              <a:rPr lang="nl-NL" sz="1100" b="0">
                <a:solidFill>
                  <a:schemeClr val="tx1"/>
                </a:solidFill>
              </a:rPr>
              <a:t>en kies </a:t>
            </a:r>
            <a:r>
              <a:rPr lang="nl-NL" sz="1100" b="1">
                <a:solidFill>
                  <a:schemeClr val="tx1"/>
                </a:solidFill>
              </a:rPr>
              <a:t>‘Afbeeldingen’</a:t>
            </a:r>
            <a:r>
              <a:rPr lang="nl-NL" sz="1100" b="0">
                <a:solidFill>
                  <a:schemeClr val="tx1"/>
                </a:solidFill>
              </a:rPr>
              <a:t>. </a:t>
            </a:r>
          </a:p>
          <a:p>
            <a:pPr marL="171450" indent="-171450" algn="l">
              <a:spcBef>
                <a:spcPts val="0"/>
              </a:spcBef>
              <a:buFont typeface="Arial" panose="020B0604020202020204" pitchFamily="34" charset="0"/>
              <a:buChar char="•"/>
            </a:pPr>
            <a:r>
              <a:rPr lang="nl-NL" sz="1100" b="0">
                <a:solidFill>
                  <a:schemeClr val="tx1"/>
                </a:solidFill>
              </a:rPr>
              <a:t>Kies een afbeelding, klik op </a:t>
            </a:r>
            <a:r>
              <a:rPr lang="nl-NL" sz="1100" b="1">
                <a:solidFill>
                  <a:schemeClr val="tx1"/>
                </a:solidFill>
              </a:rPr>
              <a:t>‘Invoegen’ </a:t>
            </a:r>
            <a:r>
              <a:rPr lang="nl-NL" sz="1100" b="0">
                <a:solidFill>
                  <a:schemeClr val="tx1"/>
                </a:solidFill>
              </a:rPr>
              <a:t>en de afbeelding wordt geplaatst.</a:t>
            </a:r>
          </a:p>
          <a:p>
            <a:pPr marL="171450" indent="-171450" algn="l">
              <a:spcBef>
                <a:spcPts val="0"/>
              </a:spcBef>
              <a:buFont typeface="Arial" panose="020B0604020202020204" pitchFamily="34" charset="0"/>
              <a:buChar char="•"/>
            </a:pPr>
            <a:r>
              <a:rPr lang="nl-NL" sz="1100" b="0">
                <a:solidFill>
                  <a:schemeClr val="tx1"/>
                </a:solidFill>
              </a:rPr>
              <a:t>Wil je een uitsnede maken, selecteer dan de foto door erop te klikken en gebruik de crop- functie onder </a:t>
            </a:r>
            <a:r>
              <a:rPr lang="nl-NL" sz="1100" b="1">
                <a:solidFill>
                  <a:schemeClr val="tx1"/>
                </a:solidFill>
              </a:rPr>
              <a:t>‘Opmaak’/’Bijsnijden’</a:t>
            </a:r>
            <a:r>
              <a:rPr lang="nl-NL" sz="1100" b="0">
                <a:solidFill>
                  <a:schemeClr val="tx1"/>
                </a:solidFill>
              </a:rPr>
              <a:t>.</a:t>
            </a:r>
          </a:p>
          <a:p>
            <a:pPr marL="171450" indent="-171450" algn="l">
              <a:spcBef>
                <a:spcPts val="0"/>
              </a:spcBef>
              <a:buFont typeface="Arial" panose="020B0604020202020204" pitchFamily="34" charset="0"/>
              <a:buChar char="•"/>
            </a:pPr>
            <a:endParaRPr lang="nl-NL" sz="1100" b="0">
              <a:solidFill>
                <a:schemeClr val="tx1"/>
              </a:solidFill>
            </a:endParaRPr>
          </a:p>
          <a:p>
            <a:pPr marL="171450" marR="0" indent="-171450" algn="l" defTabSz="68580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r>
              <a:rPr lang="nl-NL" sz="1100" b="0">
                <a:solidFill>
                  <a:schemeClr val="tx1"/>
                </a:solidFill>
              </a:rPr>
              <a:t>Foto’s kun je kiezen uit de</a:t>
            </a:r>
            <a:r>
              <a:rPr lang="nl-NL" sz="1100" b="0" baseline="0">
                <a:solidFill>
                  <a:schemeClr val="tx1"/>
                </a:solidFill>
              </a:rPr>
              <a:t> </a:t>
            </a:r>
            <a:r>
              <a:rPr lang="nl-NL" sz="1100" b="1" baseline="0">
                <a:solidFill>
                  <a:schemeClr val="tx1"/>
                </a:solidFill>
              </a:rPr>
              <a:t>Mediabank in het UWV Communicatieportaal</a:t>
            </a:r>
            <a:r>
              <a:rPr lang="nl-NL" sz="1100" b="0" baseline="0">
                <a:solidFill>
                  <a:schemeClr val="tx1"/>
                </a:solidFill>
              </a:rPr>
              <a:t>. Deze foto’s zijn van hoge kwaliteit en hiervan is het intellectueel eigendom geregeld. </a:t>
            </a:r>
            <a:br>
              <a:rPr lang="nl-NL" sz="1100" b="0" baseline="0">
                <a:solidFill>
                  <a:schemeClr val="tx1"/>
                </a:solidFill>
              </a:rPr>
            </a:br>
            <a:r>
              <a:rPr lang="nl-NL" sz="1100" b="0" baseline="0">
                <a:solidFill>
                  <a:schemeClr val="tx1"/>
                </a:solidFill>
              </a:rPr>
              <a:t/>
            </a:r>
            <a:br>
              <a:rPr lang="nl-NL" sz="1100" b="0" baseline="0">
                <a:solidFill>
                  <a:schemeClr val="tx1"/>
                </a:solidFill>
              </a:rPr>
            </a:br>
            <a:r>
              <a:rPr lang="nl-NL" sz="1100" b="0">
                <a:solidFill>
                  <a:schemeClr val="tx1"/>
                </a:solidFill>
                <a:hlinkClick r:id="rId2"/>
              </a:rPr>
              <a:t>https://communicatieportaal.uwv.nl/modules/product/mediabank/default/?ItemId=3219</a:t>
            </a:r>
            <a:endParaRPr lang="nl-NL" sz="1100" b="0">
              <a:solidFill>
                <a:schemeClr val="tx1"/>
              </a:solidFill>
            </a:endParaRPr>
          </a:p>
          <a:p>
            <a:pPr marL="171450" marR="0" indent="-171450" algn="l" defTabSz="68580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endParaRPr lang="nl-NL" sz="1100" b="0">
              <a:solidFill>
                <a:schemeClr val="tx1"/>
              </a:solidFill>
            </a:endParaRPr>
          </a:p>
          <a:p>
            <a:pPr marL="171450" marR="0" indent="-171450" algn="l" defTabSz="68580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endParaRPr lang="nl-NL" sz="1100" b="0" dirty="0">
              <a:solidFill>
                <a:schemeClr val="tx1"/>
              </a:solidFill>
            </a:endParaRPr>
          </a:p>
        </p:txBody>
      </p:sp>
      <p:sp>
        <p:nvSpPr>
          <p:cNvPr id="152" name="Title 1">
            <a:extLst>
              <a:ext uri="{FF2B5EF4-FFF2-40B4-BE49-F238E27FC236}">
                <a16:creationId xmlns:a16="http://schemas.microsoft.com/office/drawing/2014/main" id="{2FC94C43-5A4B-423B-A312-39C3C922450C}"/>
              </a:ext>
            </a:extLst>
          </p:cNvPr>
          <p:cNvSpPr>
            <a:spLocks noGrp="1"/>
          </p:cNvSpPr>
          <p:nvPr>
            <p:ph type="ctrTitle" hasCustomPrompt="1"/>
          </p:nvPr>
        </p:nvSpPr>
        <p:spPr bwMode="gray">
          <a:xfrm>
            <a:off x="283535" y="285750"/>
            <a:ext cx="8506050" cy="1450716"/>
          </a:xfrm>
          <a:prstGeom prst="rect">
            <a:avLst/>
          </a:prstGeom>
          <a:solidFill>
            <a:schemeClr val="tx2"/>
          </a:solidFill>
        </p:spPr>
        <p:txBody>
          <a:bodyPr wrap="square" lIns="284400" tIns="251999" rIns="251999" bIns="251999" anchor="b" anchorCtr="0">
            <a:noAutofit/>
          </a:bodyPr>
          <a:lstStyle>
            <a:lvl1pPr algn="l">
              <a:lnSpc>
                <a:spcPct val="85000"/>
              </a:lnSpc>
              <a:spcBef>
                <a:spcPts val="600"/>
              </a:spcBef>
              <a:defRPr sz="3600" b="1" kern="1100" baseline="0">
                <a:solidFill>
                  <a:schemeClr val="bg1"/>
                </a:solidFill>
              </a:defRPr>
            </a:lvl1pPr>
          </a:lstStyle>
          <a:p>
            <a:r>
              <a:rPr lang="nl-NL" dirty="0"/>
              <a:t>Klik om de presentatie titel aan te passen</a:t>
            </a:r>
            <a:endParaRPr lang="en-GB" dirty="0"/>
          </a:p>
        </p:txBody>
      </p:sp>
      <p:sp>
        <p:nvSpPr>
          <p:cNvPr id="153" name="Text Placeholder 10">
            <a:extLst>
              <a:ext uri="{FF2B5EF4-FFF2-40B4-BE49-F238E27FC236}">
                <a16:creationId xmlns:a16="http://schemas.microsoft.com/office/drawing/2014/main" id="{F93A9E52-8DAF-4927-81B4-000C66E86E49}"/>
              </a:ext>
            </a:extLst>
          </p:cNvPr>
          <p:cNvSpPr>
            <a:spLocks noGrp="1"/>
          </p:cNvSpPr>
          <p:nvPr>
            <p:ph type="body" sz="quarter" idx="16" hasCustomPrompt="1"/>
          </p:nvPr>
        </p:nvSpPr>
        <p:spPr bwMode="gray">
          <a:xfrm>
            <a:off x="283534" y="2031547"/>
            <a:ext cx="4820075" cy="345013"/>
          </a:xfrm>
          <a:prstGeom prst="rect">
            <a:avLst/>
          </a:prstGeom>
          <a:solidFill>
            <a:schemeClr val="accent2"/>
          </a:solidFill>
        </p:spPr>
        <p:txBody>
          <a:bodyPr lIns="284400" tIns="72000" rIns="108000" bIns="72000" anchor="t" anchorCtr="0">
            <a:spAutoFit/>
          </a:bodyPr>
          <a:lstStyle>
            <a:lvl1pPr marL="0" indent="0" algn="l">
              <a:spcAft>
                <a:spcPts val="0"/>
              </a:spcAft>
              <a:buNone/>
              <a:defRPr sz="1300">
                <a:solidFill>
                  <a:schemeClr val="bg1"/>
                </a:solidFill>
              </a:defRPr>
            </a:lvl1pPr>
          </a:lstStyle>
          <a:p>
            <a:pPr lvl="0"/>
            <a:r>
              <a:rPr lang="nl-NL" dirty="0"/>
              <a:t>Presentator informatie</a:t>
            </a:r>
          </a:p>
        </p:txBody>
      </p:sp>
      <p:sp>
        <p:nvSpPr>
          <p:cNvPr id="156" name="Text Placeholder 3">
            <a:extLst>
              <a:ext uri="{FF2B5EF4-FFF2-40B4-BE49-F238E27FC236}">
                <a16:creationId xmlns:a16="http://schemas.microsoft.com/office/drawing/2014/main" id="{F39B631F-3669-4D93-9CED-14CC64ED7608}"/>
              </a:ext>
            </a:extLst>
          </p:cNvPr>
          <p:cNvSpPr txBox="1">
            <a:spLocks noChangeAspect="1"/>
          </p:cNvSpPr>
          <p:nvPr userDrawn="1"/>
        </p:nvSpPr>
        <p:spPr bwMode="gray">
          <a:xfrm>
            <a:off x="10491925" y="6012000"/>
            <a:ext cx="846000" cy="846000"/>
          </a:xfrm>
          <a:prstGeom prst="rect">
            <a:avLst/>
          </a:prstGeom>
          <a:blipFill>
            <a:blip r:embed="rId3"/>
            <a:stretch>
              <a:fillRect/>
            </a:stretch>
          </a:blipFill>
          <a:ln>
            <a:solidFill>
              <a:srgbClr val="0078D2"/>
            </a:solidFill>
          </a:ln>
        </p:spPr>
        <p:txBody>
          <a:bodyPr/>
          <a:lstStyle>
            <a:lvl1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lang="nl-NL" sz="1200" kern="1200" dirty="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6855940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dia 01">
    <p:bg bwMode="ltGray">
      <p:bgPr>
        <a:solidFill>
          <a:srgbClr val="003383"/>
        </a:solidFill>
        <a:effectLst/>
      </p:bgPr>
    </p:bg>
    <p:spTree>
      <p:nvGrpSpPr>
        <p:cNvPr id="1" name=""/>
        <p:cNvGrpSpPr/>
        <p:nvPr/>
      </p:nvGrpSpPr>
      <p:grpSpPr>
        <a:xfrm>
          <a:off x="0" y="0"/>
          <a:ext cx="0" cy="0"/>
          <a:chOff x="0" y="0"/>
          <a:chExt cx="0" cy="0"/>
        </a:xfrm>
      </p:grpSpPr>
      <p:sp>
        <p:nvSpPr>
          <p:cNvPr id="157" name="Rectangle 156">
            <a:extLst>
              <a:ext uri="{FF2B5EF4-FFF2-40B4-BE49-F238E27FC236}">
                <a16:creationId xmlns:a16="http://schemas.microsoft.com/office/drawing/2014/main" id="{5A821C95-123E-43A9-AE48-CA9633122043}"/>
              </a:ext>
            </a:extLst>
          </p:cNvPr>
          <p:cNvSpPr/>
          <p:nvPr userDrawn="1"/>
        </p:nvSpPr>
        <p:spPr bwMode="gray">
          <a:xfrm>
            <a:off x="-3714750" y="-933450"/>
            <a:ext cx="19621500" cy="87249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9" name="Group 8">
            <a:extLst>
              <a:ext uri="{FF2B5EF4-FFF2-40B4-BE49-F238E27FC236}">
                <a16:creationId xmlns:a16="http://schemas.microsoft.com/office/drawing/2014/main" id="{B5611A4E-C33F-4BA7-8223-6028B57B910E}"/>
              </a:ext>
            </a:extLst>
          </p:cNvPr>
          <p:cNvGrpSpPr/>
          <p:nvPr userDrawn="1"/>
        </p:nvGrpSpPr>
        <p:grpSpPr bwMode="gray">
          <a:xfrm>
            <a:off x="-329239" y="-319423"/>
            <a:ext cx="12846009" cy="7500113"/>
            <a:chOff x="-329239" y="-319423"/>
            <a:chExt cx="12846009" cy="7500113"/>
          </a:xfrm>
        </p:grpSpPr>
        <p:grpSp>
          <p:nvGrpSpPr>
            <p:cNvPr id="10" name="Group 9">
              <a:extLst>
                <a:ext uri="{FF2B5EF4-FFF2-40B4-BE49-F238E27FC236}">
                  <a16:creationId xmlns:a16="http://schemas.microsoft.com/office/drawing/2014/main" id="{8E614B9E-7EFA-43C7-84D2-53496331F855}"/>
                </a:ext>
              </a:extLst>
            </p:cNvPr>
            <p:cNvGrpSpPr/>
            <p:nvPr userDrawn="1"/>
          </p:nvGrpSpPr>
          <p:grpSpPr bwMode="gray">
            <a:xfrm>
              <a:off x="-329239" y="0"/>
              <a:ext cx="240289" cy="6858000"/>
              <a:chOff x="-319714" y="0"/>
              <a:chExt cx="240289" cy="6858000"/>
            </a:xfrm>
          </p:grpSpPr>
          <p:sp>
            <p:nvSpPr>
              <p:cNvPr id="128" name="Line 230">
                <a:extLst>
                  <a:ext uri="{FF2B5EF4-FFF2-40B4-BE49-F238E27FC236}">
                    <a16:creationId xmlns:a16="http://schemas.microsoft.com/office/drawing/2014/main" id="{0336D41F-6A73-469E-9F3A-196A81AA1F87}"/>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9" name="Line 232">
                <a:extLst>
                  <a:ext uri="{FF2B5EF4-FFF2-40B4-BE49-F238E27FC236}">
                    <a16:creationId xmlns:a16="http://schemas.microsoft.com/office/drawing/2014/main" id="{BC38D79D-B1A7-4004-B9FD-E54CFC23227D}"/>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0" name="Line 234">
                <a:extLst>
                  <a:ext uri="{FF2B5EF4-FFF2-40B4-BE49-F238E27FC236}">
                    <a16:creationId xmlns:a16="http://schemas.microsoft.com/office/drawing/2014/main" id="{856AD897-E1C5-46DB-BB45-D55D25C4101C}"/>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31" name="Line 236">
                <a:extLst>
                  <a:ext uri="{FF2B5EF4-FFF2-40B4-BE49-F238E27FC236}">
                    <a16:creationId xmlns:a16="http://schemas.microsoft.com/office/drawing/2014/main" id="{3E128C36-09A3-466F-B94F-680C82361EA9}"/>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2" name="Line 238">
                <a:extLst>
                  <a:ext uri="{FF2B5EF4-FFF2-40B4-BE49-F238E27FC236}">
                    <a16:creationId xmlns:a16="http://schemas.microsoft.com/office/drawing/2014/main" id="{F30C43D2-FE37-4376-859F-8A9621EE159E}"/>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3" name="Line 240">
                <a:extLst>
                  <a:ext uri="{FF2B5EF4-FFF2-40B4-BE49-F238E27FC236}">
                    <a16:creationId xmlns:a16="http://schemas.microsoft.com/office/drawing/2014/main" id="{F4319022-AD04-47B3-B269-D23CBA5B1B60}"/>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4" name="Line 244">
                <a:extLst>
                  <a:ext uri="{FF2B5EF4-FFF2-40B4-BE49-F238E27FC236}">
                    <a16:creationId xmlns:a16="http://schemas.microsoft.com/office/drawing/2014/main" id="{3F588A13-104A-4DEC-AFB7-38D407020D05}"/>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5" name="Line 246">
                <a:extLst>
                  <a:ext uri="{FF2B5EF4-FFF2-40B4-BE49-F238E27FC236}">
                    <a16:creationId xmlns:a16="http://schemas.microsoft.com/office/drawing/2014/main" id="{C994FACE-7818-4108-B75A-C60B4CCEBC7F}"/>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6" name="Line 250">
                <a:extLst>
                  <a:ext uri="{FF2B5EF4-FFF2-40B4-BE49-F238E27FC236}">
                    <a16:creationId xmlns:a16="http://schemas.microsoft.com/office/drawing/2014/main" id="{1C421379-F086-4881-ACD3-2CD1B7D74DE7}"/>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7" name="Line 252">
                <a:extLst>
                  <a:ext uri="{FF2B5EF4-FFF2-40B4-BE49-F238E27FC236}">
                    <a16:creationId xmlns:a16="http://schemas.microsoft.com/office/drawing/2014/main" id="{D1D8254B-E987-4042-9A91-3E8F5EB16510}"/>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8" name="Line 254">
                <a:extLst>
                  <a:ext uri="{FF2B5EF4-FFF2-40B4-BE49-F238E27FC236}">
                    <a16:creationId xmlns:a16="http://schemas.microsoft.com/office/drawing/2014/main" id="{0A172581-491F-467A-BA92-CDAC73F8864A}"/>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9" name="Line 256">
                <a:extLst>
                  <a:ext uri="{FF2B5EF4-FFF2-40B4-BE49-F238E27FC236}">
                    <a16:creationId xmlns:a16="http://schemas.microsoft.com/office/drawing/2014/main" id="{12EDF8B1-2B91-4D58-8ABF-60DFBE3D9433}"/>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0" name="Line 258">
                <a:extLst>
                  <a:ext uri="{FF2B5EF4-FFF2-40B4-BE49-F238E27FC236}">
                    <a16:creationId xmlns:a16="http://schemas.microsoft.com/office/drawing/2014/main" id="{58DE958B-FCFB-48DE-9BEC-A7280F8F615A}"/>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1" name="Line 260">
                <a:extLst>
                  <a:ext uri="{FF2B5EF4-FFF2-40B4-BE49-F238E27FC236}">
                    <a16:creationId xmlns:a16="http://schemas.microsoft.com/office/drawing/2014/main" id="{D85C3CF6-6141-4CDF-91F1-8355C96DDD5C}"/>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2" name="Line 262">
                <a:extLst>
                  <a:ext uri="{FF2B5EF4-FFF2-40B4-BE49-F238E27FC236}">
                    <a16:creationId xmlns:a16="http://schemas.microsoft.com/office/drawing/2014/main" id="{36323773-A2E6-40E0-B824-7DD9F7A31C1E}"/>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3" name="Line 264">
                <a:extLst>
                  <a:ext uri="{FF2B5EF4-FFF2-40B4-BE49-F238E27FC236}">
                    <a16:creationId xmlns:a16="http://schemas.microsoft.com/office/drawing/2014/main" id="{77F00F89-F5D2-4916-BB6E-CD6383003334}"/>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4" name="Line 266">
                <a:extLst>
                  <a:ext uri="{FF2B5EF4-FFF2-40B4-BE49-F238E27FC236}">
                    <a16:creationId xmlns:a16="http://schemas.microsoft.com/office/drawing/2014/main" id="{02EB819C-0662-4C0B-B643-29140DF42E20}"/>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5" name="Line 268">
                <a:extLst>
                  <a:ext uri="{FF2B5EF4-FFF2-40B4-BE49-F238E27FC236}">
                    <a16:creationId xmlns:a16="http://schemas.microsoft.com/office/drawing/2014/main" id="{B922892D-3A48-485C-A592-598192D520A9}"/>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6" name="Line 270">
                <a:extLst>
                  <a:ext uri="{FF2B5EF4-FFF2-40B4-BE49-F238E27FC236}">
                    <a16:creationId xmlns:a16="http://schemas.microsoft.com/office/drawing/2014/main" id="{88028F0A-D0E0-4F9D-BEA5-BE8785C5F689}"/>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7" name="Line 272">
                <a:extLst>
                  <a:ext uri="{FF2B5EF4-FFF2-40B4-BE49-F238E27FC236}">
                    <a16:creationId xmlns:a16="http://schemas.microsoft.com/office/drawing/2014/main" id="{E4187A63-7E69-4CD5-A576-B825CAC13CB1}"/>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8" name="Line 274">
                <a:extLst>
                  <a:ext uri="{FF2B5EF4-FFF2-40B4-BE49-F238E27FC236}">
                    <a16:creationId xmlns:a16="http://schemas.microsoft.com/office/drawing/2014/main" id="{659FE515-D593-4DA2-A200-30DF89F26F81}"/>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9" name="Line 276">
                <a:extLst>
                  <a:ext uri="{FF2B5EF4-FFF2-40B4-BE49-F238E27FC236}">
                    <a16:creationId xmlns:a16="http://schemas.microsoft.com/office/drawing/2014/main" id="{EB891A88-0B92-49CA-9E11-320271CB8239}"/>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0" name="Line 278">
                <a:extLst>
                  <a:ext uri="{FF2B5EF4-FFF2-40B4-BE49-F238E27FC236}">
                    <a16:creationId xmlns:a16="http://schemas.microsoft.com/office/drawing/2014/main" id="{9D412D7A-401A-4302-A662-479A8B03170D}"/>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1" name="Line 256">
                <a:extLst>
                  <a:ext uri="{FF2B5EF4-FFF2-40B4-BE49-F238E27FC236}">
                    <a16:creationId xmlns:a16="http://schemas.microsoft.com/office/drawing/2014/main" id="{6C2542D0-264C-401E-BE42-1DA239417026}"/>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2" name="Line 234">
                <a:extLst>
                  <a:ext uri="{FF2B5EF4-FFF2-40B4-BE49-F238E27FC236}">
                    <a16:creationId xmlns:a16="http://schemas.microsoft.com/office/drawing/2014/main" id="{E080169B-4E6B-43C5-A077-7A90876C5412}"/>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2" name="Group 11">
              <a:extLst>
                <a:ext uri="{FF2B5EF4-FFF2-40B4-BE49-F238E27FC236}">
                  <a16:creationId xmlns:a16="http://schemas.microsoft.com/office/drawing/2014/main" id="{8099C527-A1C7-4B75-AF50-9F554E096FCA}"/>
                </a:ext>
              </a:extLst>
            </p:cNvPr>
            <p:cNvGrpSpPr/>
            <p:nvPr userDrawn="1"/>
          </p:nvGrpSpPr>
          <p:grpSpPr bwMode="gray">
            <a:xfrm>
              <a:off x="0" y="-319423"/>
              <a:ext cx="12192000" cy="232538"/>
              <a:chOff x="0" y="-319423"/>
              <a:chExt cx="12192000" cy="232538"/>
            </a:xfrm>
          </p:grpSpPr>
          <p:sp>
            <p:nvSpPr>
              <p:cNvPr id="84" name="Line 146">
                <a:extLst>
                  <a:ext uri="{FF2B5EF4-FFF2-40B4-BE49-F238E27FC236}">
                    <a16:creationId xmlns:a16="http://schemas.microsoft.com/office/drawing/2014/main" id="{1DF44DC1-1C35-4EA6-A97C-F10D29125AA9}"/>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5" name="Line 148">
                <a:extLst>
                  <a:ext uri="{FF2B5EF4-FFF2-40B4-BE49-F238E27FC236}">
                    <a16:creationId xmlns:a16="http://schemas.microsoft.com/office/drawing/2014/main" id="{26195EF6-422F-4036-B343-2647793A2516}"/>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6" name="Line 150">
                <a:extLst>
                  <a:ext uri="{FF2B5EF4-FFF2-40B4-BE49-F238E27FC236}">
                    <a16:creationId xmlns:a16="http://schemas.microsoft.com/office/drawing/2014/main" id="{28339977-5A9E-46E0-966B-FE7FCD5D09DB}"/>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7" name="Line 152">
                <a:extLst>
                  <a:ext uri="{FF2B5EF4-FFF2-40B4-BE49-F238E27FC236}">
                    <a16:creationId xmlns:a16="http://schemas.microsoft.com/office/drawing/2014/main" id="{64011324-F307-410E-8ED3-9B9FED8E46C3}"/>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8" name="Line 154">
                <a:extLst>
                  <a:ext uri="{FF2B5EF4-FFF2-40B4-BE49-F238E27FC236}">
                    <a16:creationId xmlns:a16="http://schemas.microsoft.com/office/drawing/2014/main" id="{54351987-888E-496B-8B5B-8D335B6FD73F}"/>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9" name="Line 156">
                <a:extLst>
                  <a:ext uri="{FF2B5EF4-FFF2-40B4-BE49-F238E27FC236}">
                    <a16:creationId xmlns:a16="http://schemas.microsoft.com/office/drawing/2014/main" id="{8847D08B-E869-4644-9B7F-84E77069A3A6}"/>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0" name="Line 158">
                <a:extLst>
                  <a:ext uri="{FF2B5EF4-FFF2-40B4-BE49-F238E27FC236}">
                    <a16:creationId xmlns:a16="http://schemas.microsoft.com/office/drawing/2014/main" id="{39F12501-1D7B-4F88-AD3F-A514771A2229}"/>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1" name="Line 160">
                <a:extLst>
                  <a:ext uri="{FF2B5EF4-FFF2-40B4-BE49-F238E27FC236}">
                    <a16:creationId xmlns:a16="http://schemas.microsoft.com/office/drawing/2014/main" id="{4F8D943D-2EF8-4360-B684-51B32FE3B037}"/>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2" name="Line 162">
                <a:extLst>
                  <a:ext uri="{FF2B5EF4-FFF2-40B4-BE49-F238E27FC236}">
                    <a16:creationId xmlns:a16="http://schemas.microsoft.com/office/drawing/2014/main" id="{26A604DD-7EE3-490A-A2D4-871D10DEAC1E}"/>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3" name="Line 164">
                <a:extLst>
                  <a:ext uri="{FF2B5EF4-FFF2-40B4-BE49-F238E27FC236}">
                    <a16:creationId xmlns:a16="http://schemas.microsoft.com/office/drawing/2014/main" id="{36421FBF-FF1B-4B25-87DA-F44AB8E5DB2A}"/>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4" name="Line 166">
                <a:extLst>
                  <a:ext uri="{FF2B5EF4-FFF2-40B4-BE49-F238E27FC236}">
                    <a16:creationId xmlns:a16="http://schemas.microsoft.com/office/drawing/2014/main" id="{2F3BEDB8-7D09-4509-AE93-07285C8B1207}"/>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5" name="Line 168">
                <a:extLst>
                  <a:ext uri="{FF2B5EF4-FFF2-40B4-BE49-F238E27FC236}">
                    <a16:creationId xmlns:a16="http://schemas.microsoft.com/office/drawing/2014/main" id="{E3854520-BE93-47C0-8F13-8D1AEC8D0748}"/>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6" name="Line 170">
                <a:extLst>
                  <a:ext uri="{FF2B5EF4-FFF2-40B4-BE49-F238E27FC236}">
                    <a16:creationId xmlns:a16="http://schemas.microsoft.com/office/drawing/2014/main" id="{41AE4CFB-248A-4D70-8983-5F859F343C66}"/>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7" name="Line 172">
                <a:extLst>
                  <a:ext uri="{FF2B5EF4-FFF2-40B4-BE49-F238E27FC236}">
                    <a16:creationId xmlns:a16="http://schemas.microsoft.com/office/drawing/2014/main" id="{3B27AC73-1E31-43CF-8F39-6FD2EFD4EF61}"/>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8" name="Line 174">
                <a:extLst>
                  <a:ext uri="{FF2B5EF4-FFF2-40B4-BE49-F238E27FC236}">
                    <a16:creationId xmlns:a16="http://schemas.microsoft.com/office/drawing/2014/main" id="{9ED36DAF-926F-4276-8DF6-ACC46CA4D9FA}"/>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9" name="Line 176">
                <a:extLst>
                  <a:ext uri="{FF2B5EF4-FFF2-40B4-BE49-F238E27FC236}">
                    <a16:creationId xmlns:a16="http://schemas.microsoft.com/office/drawing/2014/main" id="{B94541E1-35B6-458E-886D-7326D9985169}"/>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0" name="Line 178">
                <a:extLst>
                  <a:ext uri="{FF2B5EF4-FFF2-40B4-BE49-F238E27FC236}">
                    <a16:creationId xmlns:a16="http://schemas.microsoft.com/office/drawing/2014/main" id="{3F076E14-B6AB-4A0B-B07E-E6FA728C299A}"/>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1" name="Line 180">
                <a:extLst>
                  <a:ext uri="{FF2B5EF4-FFF2-40B4-BE49-F238E27FC236}">
                    <a16:creationId xmlns:a16="http://schemas.microsoft.com/office/drawing/2014/main" id="{17CC6C76-4339-4F2D-A8EE-0F514AD78B09}"/>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2" name="Line 182">
                <a:extLst>
                  <a:ext uri="{FF2B5EF4-FFF2-40B4-BE49-F238E27FC236}">
                    <a16:creationId xmlns:a16="http://schemas.microsoft.com/office/drawing/2014/main" id="{6660A315-DA49-457A-988B-3318EDF36C3A}"/>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3" name="Line 184">
                <a:extLst>
                  <a:ext uri="{FF2B5EF4-FFF2-40B4-BE49-F238E27FC236}">
                    <a16:creationId xmlns:a16="http://schemas.microsoft.com/office/drawing/2014/main" id="{08492DCF-B213-4B26-A5B6-0C00B5F01B78}"/>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4" name="Line 186">
                <a:extLst>
                  <a:ext uri="{FF2B5EF4-FFF2-40B4-BE49-F238E27FC236}">
                    <a16:creationId xmlns:a16="http://schemas.microsoft.com/office/drawing/2014/main" id="{707EE00D-BA16-4680-9748-A2091B8876B1}"/>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5" name="Line 188">
                <a:extLst>
                  <a:ext uri="{FF2B5EF4-FFF2-40B4-BE49-F238E27FC236}">
                    <a16:creationId xmlns:a16="http://schemas.microsoft.com/office/drawing/2014/main" id="{48F61EFB-9FB6-4E14-88BE-55C3DEBE35EA}"/>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6" name="Line 190">
                <a:extLst>
                  <a:ext uri="{FF2B5EF4-FFF2-40B4-BE49-F238E27FC236}">
                    <a16:creationId xmlns:a16="http://schemas.microsoft.com/office/drawing/2014/main" id="{3D0E033B-F15B-4A06-AE7B-268436D28B36}"/>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7" name="Line 192">
                <a:extLst>
                  <a:ext uri="{FF2B5EF4-FFF2-40B4-BE49-F238E27FC236}">
                    <a16:creationId xmlns:a16="http://schemas.microsoft.com/office/drawing/2014/main" id="{68BF6BD9-4368-4145-A422-FBE8EE46E19D}"/>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8" name="Line 194">
                <a:extLst>
                  <a:ext uri="{FF2B5EF4-FFF2-40B4-BE49-F238E27FC236}">
                    <a16:creationId xmlns:a16="http://schemas.microsoft.com/office/drawing/2014/main" id="{4291B233-4EB5-4AD8-BBF4-7C3CE934E245}"/>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9" name="Line 196">
                <a:extLst>
                  <a:ext uri="{FF2B5EF4-FFF2-40B4-BE49-F238E27FC236}">
                    <a16:creationId xmlns:a16="http://schemas.microsoft.com/office/drawing/2014/main" id="{6D1C4B87-7D7F-4D6C-A8A3-B892ABA3A5F1}"/>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0" name="Line 198">
                <a:extLst>
                  <a:ext uri="{FF2B5EF4-FFF2-40B4-BE49-F238E27FC236}">
                    <a16:creationId xmlns:a16="http://schemas.microsoft.com/office/drawing/2014/main" id="{2218D927-FCD2-4A4A-978A-4478563CAC20}"/>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1" name="Line 200">
                <a:extLst>
                  <a:ext uri="{FF2B5EF4-FFF2-40B4-BE49-F238E27FC236}">
                    <a16:creationId xmlns:a16="http://schemas.microsoft.com/office/drawing/2014/main" id="{794989D4-4DCE-467C-995E-4077E9141C75}"/>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2" name="Line 202">
                <a:extLst>
                  <a:ext uri="{FF2B5EF4-FFF2-40B4-BE49-F238E27FC236}">
                    <a16:creationId xmlns:a16="http://schemas.microsoft.com/office/drawing/2014/main" id="{E1843C1C-F13D-4A91-A1B3-A42E596FE9BE}"/>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3" name="Line 204">
                <a:extLst>
                  <a:ext uri="{FF2B5EF4-FFF2-40B4-BE49-F238E27FC236}">
                    <a16:creationId xmlns:a16="http://schemas.microsoft.com/office/drawing/2014/main" id="{4E30EBB2-C59A-425B-B035-869F153895E6}"/>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4" name="Line 206">
                <a:extLst>
                  <a:ext uri="{FF2B5EF4-FFF2-40B4-BE49-F238E27FC236}">
                    <a16:creationId xmlns:a16="http://schemas.microsoft.com/office/drawing/2014/main" id="{E196C358-DAA9-4D53-ABBE-88BEBCF4BD04}"/>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5" name="Line 208">
                <a:extLst>
                  <a:ext uri="{FF2B5EF4-FFF2-40B4-BE49-F238E27FC236}">
                    <a16:creationId xmlns:a16="http://schemas.microsoft.com/office/drawing/2014/main" id="{2E554D47-5A63-48C8-BA82-96AC045F5695}"/>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6" name="Line 210">
                <a:extLst>
                  <a:ext uri="{FF2B5EF4-FFF2-40B4-BE49-F238E27FC236}">
                    <a16:creationId xmlns:a16="http://schemas.microsoft.com/office/drawing/2014/main" id="{3FD88537-1CB7-4D5A-BB81-B7B440CA6192}"/>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7" name="Line 212">
                <a:extLst>
                  <a:ext uri="{FF2B5EF4-FFF2-40B4-BE49-F238E27FC236}">
                    <a16:creationId xmlns:a16="http://schemas.microsoft.com/office/drawing/2014/main" id="{3430CB36-DD20-487F-AADE-8B5338647BAD}"/>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8" name="Line 214">
                <a:extLst>
                  <a:ext uri="{FF2B5EF4-FFF2-40B4-BE49-F238E27FC236}">
                    <a16:creationId xmlns:a16="http://schemas.microsoft.com/office/drawing/2014/main" id="{43BDE1CD-FCF4-4298-95B6-6F475E420B67}"/>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9" name="Line 216">
                <a:extLst>
                  <a:ext uri="{FF2B5EF4-FFF2-40B4-BE49-F238E27FC236}">
                    <a16:creationId xmlns:a16="http://schemas.microsoft.com/office/drawing/2014/main" id="{B760AD48-BC42-4626-8B88-C641DE32526C}"/>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0" name="Line 218">
                <a:extLst>
                  <a:ext uri="{FF2B5EF4-FFF2-40B4-BE49-F238E27FC236}">
                    <a16:creationId xmlns:a16="http://schemas.microsoft.com/office/drawing/2014/main" id="{97B116AF-ECAC-41F8-BBBA-1F09792CC71D}"/>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1" name="Line 220">
                <a:extLst>
                  <a:ext uri="{FF2B5EF4-FFF2-40B4-BE49-F238E27FC236}">
                    <a16:creationId xmlns:a16="http://schemas.microsoft.com/office/drawing/2014/main" id="{9B319E9C-08D3-44F3-9C75-13DF018D0238}"/>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2" name="Line 222">
                <a:extLst>
                  <a:ext uri="{FF2B5EF4-FFF2-40B4-BE49-F238E27FC236}">
                    <a16:creationId xmlns:a16="http://schemas.microsoft.com/office/drawing/2014/main" id="{56805DF1-6CE2-4128-9EDB-C4D6C4755A0B}"/>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3" name="Line 224">
                <a:extLst>
                  <a:ext uri="{FF2B5EF4-FFF2-40B4-BE49-F238E27FC236}">
                    <a16:creationId xmlns:a16="http://schemas.microsoft.com/office/drawing/2014/main" id="{52D3BCFD-ABAE-4FA3-BF52-B8BC97AF5F0A}"/>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4" name="Line 226">
                <a:extLst>
                  <a:ext uri="{FF2B5EF4-FFF2-40B4-BE49-F238E27FC236}">
                    <a16:creationId xmlns:a16="http://schemas.microsoft.com/office/drawing/2014/main" id="{8E869F57-5D47-41E2-876B-BC6B383EE17F}"/>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5" name="Line 228">
                <a:extLst>
                  <a:ext uri="{FF2B5EF4-FFF2-40B4-BE49-F238E27FC236}">
                    <a16:creationId xmlns:a16="http://schemas.microsoft.com/office/drawing/2014/main" id="{D211B250-1E66-4BC6-AA7E-75B588446F1C}"/>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6" name="Line 146">
                <a:extLst>
                  <a:ext uri="{FF2B5EF4-FFF2-40B4-BE49-F238E27FC236}">
                    <a16:creationId xmlns:a16="http://schemas.microsoft.com/office/drawing/2014/main" id="{ADC59C5E-433A-4092-A3C2-1C98A7E739D9}"/>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7" name="Line 204">
                <a:extLst>
                  <a:ext uri="{FF2B5EF4-FFF2-40B4-BE49-F238E27FC236}">
                    <a16:creationId xmlns:a16="http://schemas.microsoft.com/office/drawing/2014/main" id="{76E0D18C-D67C-4325-A081-58754141AE95}"/>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13" name="Group 12">
              <a:extLst>
                <a:ext uri="{FF2B5EF4-FFF2-40B4-BE49-F238E27FC236}">
                  <a16:creationId xmlns:a16="http://schemas.microsoft.com/office/drawing/2014/main" id="{80F3DB85-B38F-4E14-8678-A12B5B59939A}"/>
                </a:ext>
              </a:extLst>
            </p:cNvPr>
            <p:cNvGrpSpPr/>
            <p:nvPr userDrawn="1"/>
          </p:nvGrpSpPr>
          <p:grpSpPr bwMode="gray">
            <a:xfrm>
              <a:off x="0" y="6948152"/>
              <a:ext cx="12192000" cy="232538"/>
              <a:chOff x="0" y="-319423"/>
              <a:chExt cx="12192000" cy="232538"/>
            </a:xfrm>
          </p:grpSpPr>
          <p:sp>
            <p:nvSpPr>
              <p:cNvPr id="40" name="Line 146">
                <a:extLst>
                  <a:ext uri="{FF2B5EF4-FFF2-40B4-BE49-F238E27FC236}">
                    <a16:creationId xmlns:a16="http://schemas.microsoft.com/office/drawing/2014/main" id="{36B7AAE1-0C42-4053-A6EB-D066B72054A4}"/>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1" name="Line 148">
                <a:extLst>
                  <a:ext uri="{FF2B5EF4-FFF2-40B4-BE49-F238E27FC236}">
                    <a16:creationId xmlns:a16="http://schemas.microsoft.com/office/drawing/2014/main" id="{199DF070-A2F0-446D-8A70-B83FE67CC4D1}"/>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2" name="Line 150">
                <a:extLst>
                  <a:ext uri="{FF2B5EF4-FFF2-40B4-BE49-F238E27FC236}">
                    <a16:creationId xmlns:a16="http://schemas.microsoft.com/office/drawing/2014/main" id="{09A09BC4-9FC2-48C9-9B86-1E9F1B3E0681}"/>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3" name="Line 152">
                <a:extLst>
                  <a:ext uri="{FF2B5EF4-FFF2-40B4-BE49-F238E27FC236}">
                    <a16:creationId xmlns:a16="http://schemas.microsoft.com/office/drawing/2014/main" id="{AA54AB5A-6525-403D-88C0-AB88140598E2}"/>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4" name="Line 154">
                <a:extLst>
                  <a:ext uri="{FF2B5EF4-FFF2-40B4-BE49-F238E27FC236}">
                    <a16:creationId xmlns:a16="http://schemas.microsoft.com/office/drawing/2014/main" id="{9F535D5A-FDA1-4C7A-AFC8-BB81916C9526}"/>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5" name="Line 156">
                <a:extLst>
                  <a:ext uri="{FF2B5EF4-FFF2-40B4-BE49-F238E27FC236}">
                    <a16:creationId xmlns:a16="http://schemas.microsoft.com/office/drawing/2014/main" id="{0A500C4E-5D5B-44E2-B671-5F3BE756FA1B}"/>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6" name="Line 158">
                <a:extLst>
                  <a:ext uri="{FF2B5EF4-FFF2-40B4-BE49-F238E27FC236}">
                    <a16:creationId xmlns:a16="http://schemas.microsoft.com/office/drawing/2014/main" id="{8AEDEBBA-A114-439E-BF99-6DDCEC7ADE5F}"/>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7" name="Line 160">
                <a:extLst>
                  <a:ext uri="{FF2B5EF4-FFF2-40B4-BE49-F238E27FC236}">
                    <a16:creationId xmlns:a16="http://schemas.microsoft.com/office/drawing/2014/main" id="{E59125DE-DFF8-43F1-871B-00D53C56103B}"/>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8" name="Line 162">
                <a:extLst>
                  <a:ext uri="{FF2B5EF4-FFF2-40B4-BE49-F238E27FC236}">
                    <a16:creationId xmlns:a16="http://schemas.microsoft.com/office/drawing/2014/main" id="{EC71E1C8-F127-40F7-8507-7403292E0384}"/>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9" name="Line 164">
                <a:extLst>
                  <a:ext uri="{FF2B5EF4-FFF2-40B4-BE49-F238E27FC236}">
                    <a16:creationId xmlns:a16="http://schemas.microsoft.com/office/drawing/2014/main" id="{8512085F-29E9-4640-BB8C-46365562D78A}"/>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0" name="Line 166">
                <a:extLst>
                  <a:ext uri="{FF2B5EF4-FFF2-40B4-BE49-F238E27FC236}">
                    <a16:creationId xmlns:a16="http://schemas.microsoft.com/office/drawing/2014/main" id="{16AEC977-2FC1-4A31-8810-78B59EFE0E2F}"/>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1" name="Line 168">
                <a:extLst>
                  <a:ext uri="{FF2B5EF4-FFF2-40B4-BE49-F238E27FC236}">
                    <a16:creationId xmlns:a16="http://schemas.microsoft.com/office/drawing/2014/main" id="{578C5C29-7DF3-4E41-BA93-1AB3D16730E7}"/>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2" name="Line 170">
                <a:extLst>
                  <a:ext uri="{FF2B5EF4-FFF2-40B4-BE49-F238E27FC236}">
                    <a16:creationId xmlns:a16="http://schemas.microsoft.com/office/drawing/2014/main" id="{88886AAB-8AC7-437F-A4B4-272E79BB5D87}"/>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3" name="Line 172">
                <a:extLst>
                  <a:ext uri="{FF2B5EF4-FFF2-40B4-BE49-F238E27FC236}">
                    <a16:creationId xmlns:a16="http://schemas.microsoft.com/office/drawing/2014/main" id="{D89A5C1A-629F-4703-A7CD-418646F8F6AD}"/>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4" name="Line 174">
                <a:extLst>
                  <a:ext uri="{FF2B5EF4-FFF2-40B4-BE49-F238E27FC236}">
                    <a16:creationId xmlns:a16="http://schemas.microsoft.com/office/drawing/2014/main" id="{FCE4D3D0-1A84-482B-9BFA-F87F5B3AA0CB}"/>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5" name="Line 176">
                <a:extLst>
                  <a:ext uri="{FF2B5EF4-FFF2-40B4-BE49-F238E27FC236}">
                    <a16:creationId xmlns:a16="http://schemas.microsoft.com/office/drawing/2014/main" id="{2DFB6F55-DE35-43AA-97AD-2BF92E4B4426}"/>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6" name="Line 178">
                <a:extLst>
                  <a:ext uri="{FF2B5EF4-FFF2-40B4-BE49-F238E27FC236}">
                    <a16:creationId xmlns:a16="http://schemas.microsoft.com/office/drawing/2014/main" id="{56FC69C6-A15A-4ACD-A2E4-4F23C3FD4775}"/>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7" name="Line 180">
                <a:extLst>
                  <a:ext uri="{FF2B5EF4-FFF2-40B4-BE49-F238E27FC236}">
                    <a16:creationId xmlns:a16="http://schemas.microsoft.com/office/drawing/2014/main" id="{166F7718-C015-46FA-89DB-BE7AF5511FF2}"/>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8" name="Line 182">
                <a:extLst>
                  <a:ext uri="{FF2B5EF4-FFF2-40B4-BE49-F238E27FC236}">
                    <a16:creationId xmlns:a16="http://schemas.microsoft.com/office/drawing/2014/main" id="{5AE4A7B4-FFCA-451E-8427-FEE58E2E7448}"/>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9" name="Line 184">
                <a:extLst>
                  <a:ext uri="{FF2B5EF4-FFF2-40B4-BE49-F238E27FC236}">
                    <a16:creationId xmlns:a16="http://schemas.microsoft.com/office/drawing/2014/main" id="{53530B0A-D0E7-4B3C-8D43-7503581CA354}"/>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0" name="Line 186">
                <a:extLst>
                  <a:ext uri="{FF2B5EF4-FFF2-40B4-BE49-F238E27FC236}">
                    <a16:creationId xmlns:a16="http://schemas.microsoft.com/office/drawing/2014/main" id="{369D2FC5-B907-43C5-BF78-9FD5F9E57ECB}"/>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1" name="Line 188">
                <a:extLst>
                  <a:ext uri="{FF2B5EF4-FFF2-40B4-BE49-F238E27FC236}">
                    <a16:creationId xmlns:a16="http://schemas.microsoft.com/office/drawing/2014/main" id="{7B80EBF7-719B-4227-8D99-4869089BCE40}"/>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2" name="Line 190">
                <a:extLst>
                  <a:ext uri="{FF2B5EF4-FFF2-40B4-BE49-F238E27FC236}">
                    <a16:creationId xmlns:a16="http://schemas.microsoft.com/office/drawing/2014/main" id="{A2638CD3-237C-443B-B186-EEAF2A535FBD}"/>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3" name="Line 192">
                <a:extLst>
                  <a:ext uri="{FF2B5EF4-FFF2-40B4-BE49-F238E27FC236}">
                    <a16:creationId xmlns:a16="http://schemas.microsoft.com/office/drawing/2014/main" id="{1498D676-7763-4715-9643-E20FD3AB08B6}"/>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4" name="Line 194">
                <a:extLst>
                  <a:ext uri="{FF2B5EF4-FFF2-40B4-BE49-F238E27FC236}">
                    <a16:creationId xmlns:a16="http://schemas.microsoft.com/office/drawing/2014/main" id="{82874175-6B82-4D39-9AF1-8BA670CE982E}"/>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5" name="Line 196">
                <a:extLst>
                  <a:ext uri="{FF2B5EF4-FFF2-40B4-BE49-F238E27FC236}">
                    <a16:creationId xmlns:a16="http://schemas.microsoft.com/office/drawing/2014/main" id="{15AA7E37-503F-4680-897D-E2718FED870D}"/>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6" name="Line 198">
                <a:extLst>
                  <a:ext uri="{FF2B5EF4-FFF2-40B4-BE49-F238E27FC236}">
                    <a16:creationId xmlns:a16="http://schemas.microsoft.com/office/drawing/2014/main" id="{2BCA7CDE-39AA-4250-9E7D-B33A206A3227}"/>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7" name="Line 200">
                <a:extLst>
                  <a:ext uri="{FF2B5EF4-FFF2-40B4-BE49-F238E27FC236}">
                    <a16:creationId xmlns:a16="http://schemas.microsoft.com/office/drawing/2014/main" id="{E051EE80-E767-4ED1-ADBF-3F88BD5A030F}"/>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8" name="Line 202">
                <a:extLst>
                  <a:ext uri="{FF2B5EF4-FFF2-40B4-BE49-F238E27FC236}">
                    <a16:creationId xmlns:a16="http://schemas.microsoft.com/office/drawing/2014/main" id="{EDE86BC0-4A04-4E82-867E-8AE6129491D6}"/>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9" name="Line 204">
                <a:extLst>
                  <a:ext uri="{FF2B5EF4-FFF2-40B4-BE49-F238E27FC236}">
                    <a16:creationId xmlns:a16="http://schemas.microsoft.com/office/drawing/2014/main" id="{1B8F881E-CF43-4DE0-8083-836762CD704A}"/>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0" name="Line 206">
                <a:extLst>
                  <a:ext uri="{FF2B5EF4-FFF2-40B4-BE49-F238E27FC236}">
                    <a16:creationId xmlns:a16="http://schemas.microsoft.com/office/drawing/2014/main" id="{9D25848A-9628-459A-B329-FECEEE852595}"/>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1" name="Line 208">
                <a:extLst>
                  <a:ext uri="{FF2B5EF4-FFF2-40B4-BE49-F238E27FC236}">
                    <a16:creationId xmlns:a16="http://schemas.microsoft.com/office/drawing/2014/main" id="{A7BE8304-5FB4-4881-9042-E98F5112D4B5}"/>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2" name="Line 210">
                <a:extLst>
                  <a:ext uri="{FF2B5EF4-FFF2-40B4-BE49-F238E27FC236}">
                    <a16:creationId xmlns:a16="http://schemas.microsoft.com/office/drawing/2014/main" id="{4B622D8E-7C94-4D75-B282-98B32FAE10A6}"/>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3" name="Line 212">
                <a:extLst>
                  <a:ext uri="{FF2B5EF4-FFF2-40B4-BE49-F238E27FC236}">
                    <a16:creationId xmlns:a16="http://schemas.microsoft.com/office/drawing/2014/main" id="{E1B969EC-7152-4CBB-81FC-5C9AB736041F}"/>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4" name="Line 214">
                <a:extLst>
                  <a:ext uri="{FF2B5EF4-FFF2-40B4-BE49-F238E27FC236}">
                    <a16:creationId xmlns:a16="http://schemas.microsoft.com/office/drawing/2014/main" id="{2024DC70-2F23-40A9-8302-E425F548BB5D}"/>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5" name="Line 216">
                <a:extLst>
                  <a:ext uri="{FF2B5EF4-FFF2-40B4-BE49-F238E27FC236}">
                    <a16:creationId xmlns:a16="http://schemas.microsoft.com/office/drawing/2014/main" id="{F0EDFE13-ED0E-4637-BE6B-81724527D445}"/>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6" name="Line 218">
                <a:extLst>
                  <a:ext uri="{FF2B5EF4-FFF2-40B4-BE49-F238E27FC236}">
                    <a16:creationId xmlns:a16="http://schemas.microsoft.com/office/drawing/2014/main" id="{782E4CBE-8F03-434E-AF17-AA34C570DBA6}"/>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7" name="Line 220">
                <a:extLst>
                  <a:ext uri="{FF2B5EF4-FFF2-40B4-BE49-F238E27FC236}">
                    <a16:creationId xmlns:a16="http://schemas.microsoft.com/office/drawing/2014/main" id="{3E38E435-BF57-44DB-B04F-2A90FB3CAA07}"/>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8" name="Line 222">
                <a:extLst>
                  <a:ext uri="{FF2B5EF4-FFF2-40B4-BE49-F238E27FC236}">
                    <a16:creationId xmlns:a16="http://schemas.microsoft.com/office/drawing/2014/main" id="{30ADE9FB-CBAF-47C0-B938-E3E994BFCEE0}"/>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9" name="Line 224">
                <a:extLst>
                  <a:ext uri="{FF2B5EF4-FFF2-40B4-BE49-F238E27FC236}">
                    <a16:creationId xmlns:a16="http://schemas.microsoft.com/office/drawing/2014/main" id="{B98ECBC9-AA3A-46CE-BAFB-CEEF6EC86123}"/>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0" name="Line 226">
                <a:extLst>
                  <a:ext uri="{FF2B5EF4-FFF2-40B4-BE49-F238E27FC236}">
                    <a16:creationId xmlns:a16="http://schemas.microsoft.com/office/drawing/2014/main" id="{9D9801BA-79AF-4A3A-A791-EA215220D0AD}"/>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1" name="Line 228">
                <a:extLst>
                  <a:ext uri="{FF2B5EF4-FFF2-40B4-BE49-F238E27FC236}">
                    <a16:creationId xmlns:a16="http://schemas.microsoft.com/office/drawing/2014/main" id="{A6E31887-B482-427B-B66D-5A9A7A513830}"/>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2" name="Line 146">
                <a:extLst>
                  <a:ext uri="{FF2B5EF4-FFF2-40B4-BE49-F238E27FC236}">
                    <a16:creationId xmlns:a16="http://schemas.microsoft.com/office/drawing/2014/main" id="{7F049F3D-CDDD-424C-8F1A-B1CD08AD224D}"/>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3" name="Line 204">
                <a:extLst>
                  <a:ext uri="{FF2B5EF4-FFF2-40B4-BE49-F238E27FC236}">
                    <a16:creationId xmlns:a16="http://schemas.microsoft.com/office/drawing/2014/main" id="{51038B7D-C3E4-4B81-88D0-C80A1F1730BA}"/>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14" name="Group 13">
              <a:extLst>
                <a:ext uri="{FF2B5EF4-FFF2-40B4-BE49-F238E27FC236}">
                  <a16:creationId xmlns:a16="http://schemas.microsoft.com/office/drawing/2014/main" id="{7DF6A5F4-77EE-4651-8EB2-95CA239E498A}"/>
                </a:ext>
              </a:extLst>
            </p:cNvPr>
            <p:cNvGrpSpPr/>
            <p:nvPr userDrawn="1"/>
          </p:nvGrpSpPr>
          <p:grpSpPr bwMode="gray">
            <a:xfrm>
              <a:off x="12276481" y="0"/>
              <a:ext cx="240289" cy="6858000"/>
              <a:chOff x="-319714" y="0"/>
              <a:chExt cx="240289" cy="6858000"/>
            </a:xfrm>
          </p:grpSpPr>
          <p:sp>
            <p:nvSpPr>
              <p:cNvPr id="15" name="Line 230">
                <a:extLst>
                  <a:ext uri="{FF2B5EF4-FFF2-40B4-BE49-F238E27FC236}">
                    <a16:creationId xmlns:a16="http://schemas.microsoft.com/office/drawing/2014/main" id="{E1A05490-C735-4276-B4D0-607C433DF9B2}"/>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Line 232">
                <a:extLst>
                  <a:ext uri="{FF2B5EF4-FFF2-40B4-BE49-F238E27FC236}">
                    <a16:creationId xmlns:a16="http://schemas.microsoft.com/office/drawing/2014/main" id="{409780CC-C6EA-4AC9-9D69-392CD831D8E5}"/>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Line 234">
                <a:extLst>
                  <a:ext uri="{FF2B5EF4-FFF2-40B4-BE49-F238E27FC236}">
                    <a16:creationId xmlns:a16="http://schemas.microsoft.com/office/drawing/2014/main" id="{08044627-72FD-4FBE-BDB9-F960506DE3AB}"/>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8" name="Line 236">
                <a:extLst>
                  <a:ext uri="{FF2B5EF4-FFF2-40B4-BE49-F238E27FC236}">
                    <a16:creationId xmlns:a16="http://schemas.microsoft.com/office/drawing/2014/main" id="{DC2EEE1B-96FA-42B2-9AF5-8EFF0EB249BC}"/>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 name="Line 238">
                <a:extLst>
                  <a:ext uri="{FF2B5EF4-FFF2-40B4-BE49-F238E27FC236}">
                    <a16:creationId xmlns:a16="http://schemas.microsoft.com/office/drawing/2014/main" id="{87C933F1-9A32-47CD-BD54-77460354CEBA}"/>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 name="Line 240">
                <a:extLst>
                  <a:ext uri="{FF2B5EF4-FFF2-40B4-BE49-F238E27FC236}">
                    <a16:creationId xmlns:a16="http://schemas.microsoft.com/office/drawing/2014/main" id="{A9693FAC-3958-4AA1-AD63-B359FFAF0510}"/>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 name="Line 244">
                <a:extLst>
                  <a:ext uri="{FF2B5EF4-FFF2-40B4-BE49-F238E27FC236}">
                    <a16:creationId xmlns:a16="http://schemas.microsoft.com/office/drawing/2014/main" id="{D22DAFAF-9DA4-4548-9440-270AC7B32430}"/>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 name="Line 246">
                <a:extLst>
                  <a:ext uri="{FF2B5EF4-FFF2-40B4-BE49-F238E27FC236}">
                    <a16:creationId xmlns:a16="http://schemas.microsoft.com/office/drawing/2014/main" id="{635F430A-14FE-4F8E-AA19-AC00549FF879}"/>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 name="Line 250">
                <a:extLst>
                  <a:ext uri="{FF2B5EF4-FFF2-40B4-BE49-F238E27FC236}">
                    <a16:creationId xmlns:a16="http://schemas.microsoft.com/office/drawing/2014/main" id="{36F968CE-1ED8-440E-9F99-F8F6E58B9311}"/>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 name="Line 252">
                <a:extLst>
                  <a:ext uri="{FF2B5EF4-FFF2-40B4-BE49-F238E27FC236}">
                    <a16:creationId xmlns:a16="http://schemas.microsoft.com/office/drawing/2014/main" id="{8060FEC4-175E-42B8-AE20-D061341754FF}"/>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 name="Line 254">
                <a:extLst>
                  <a:ext uri="{FF2B5EF4-FFF2-40B4-BE49-F238E27FC236}">
                    <a16:creationId xmlns:a16="http://schemas.microsoft.com/office/drawing/2014/main" id="{666E6EE8-192D-4652-B02F-4BA06C55D0E1}"/>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 name="Line 256">
                <a:extLst>
                  <a:ext uri="{FF2B5EF4-FFF2-40B4-BE49-F238E27FC236}">
                    <a16:creationId xmlns:a16="http://schemas.microsoft.com/office/drawing/2014/main" id="{62A470B2-FFA5-40A5-A1C6-654922E49929}"/>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 name="Line 258">
                <a:extLst>
                  <a:ext uri="{FF2B5EF4-FFF2-40B4-BE49-F238E27FC236}">
                    <a16:creationId xmlns:a16="http://schemas.microsoft.com/office/drawing/2014/main" id="{8C690868-7AA4-425F-B9A3-B7BA6F5487B4}"/>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 name="Line 260">
                <a:extLst>
                  <a:ext uri="{FF2B5EF4-FFF2-40B4-BE49-F238E27FC236}">
                    <a16:creationId xmlns:a16="http://schemas.microsoft.com/office/drawing/2014/main" id="{E26FABBE-6AB1-448A-98DF-C7FD4EE5C47F}"/>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 name="Line 262">
                <a:extLst>
                  <a:ext uri="{FF2B5EF4-FFF2-40B4-BE49-F238E27FC236}">
                    <a16:creationId xmlns:a16="http://schemas.microsoft.com/office/drawing/2014/main" id="{6C4F99EC-64CD-4C76-8C15-3B1785E07FBC}"/>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0" name="Line 264">
                <a:extLst>
                  <a:ext uri="{FF2B5EF4-FFF2-40B4-BE49-F238E27FC236}">
                    <a16:creationId xmlns:a16="http://schemas.microsoft.com/office/drawing/2014/main" id="{1C064284-3840-4E12-A063-59F6E407B9AF}"/>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1" name="Line 266">
                <a:extLst>
                  <a:ext uri="{FF2B5EF4-FFF2-40B4-BE49-F238E27FC236}">
                    <a16:creationId xmlns:a16="http://schemas.microsoft.com/office/drawing/2014/main" id="{DB5203A4-EA1E-473E-80F6-51089409E578}"/>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2" name="Line 268">
                <a:extLst>
                  <a:ext uri="{FF2B5EF4-FFF2-40B4-BE49-F238E27FC236}">
                    <a16:creationId xmlns:a16="http://schemas.microsoft.com/office/drawing/2014/main" id="{A6B3E33F-364C-41CD-8391-5993F86601C9}"/>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3" name="Line 270">
                <a:extLst>
                  <a:ext uri="{FF2B5EF4-FFF2-40B4-BE49-F238E27FC236}">
                    <a16:creationId xmlns:a16="http://schemas.microsoft.com/office/drawing/2014/main" id="{BE4D4BD7-4814-4901-96C8-F9C9BFC096C2}"/>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4" name="Line 272">
                <a:extLst>
                  <a:ext uri="{FF2B5EF4-FFF2-40B4-BE49-F238E27FC236}">
                    <a16:creationId xmlns:a16="http://schemas.microsoft.com/office/drawing/2014/main" id="{3560E258-F0E6-4A97-A088-6DB1D740BCF6}"/>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5" name="Line 274">
                <a:extLst>
                  <a:ext uri="{FF2B5EF4-FFF2-40B4-BE49-F238E27FC236}">
                    <a16:creationId xmlns:a16="http://schemas.microsoft.com/office/drawing/2014/main" id="{0C1FE2C4-210F-410B-956D-2634FFA6CB0F}"/>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6" name="Line 276">
                <a:extLst>
                  <a:ext uri="{FF2B5EF4-FFF2-40B4-BE49-F238E27FC236}">
                    <a16:creationId xmlns:a16="http://schemas.microsoft.com/office/drawing/2014/main" id="{E4EB76AB-1AAA-48C4-AAEE-56AF966BADC4}"/>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7" name="Line 278">
                <a:extLst>
                  <a:ext uri="{FF2B5EF4-FFF2-40B4-BE49-F238E27FC236}">
                    <a16:creationId xmlns:a16="http://schemas.microsoft.com/office/drawing/2014/main" id="{E05DD6FE-E2BB-4BF2-9C65-228D9CD052DF}"/>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8" name="Line 256">
                <a:extLst>
                  <a:ext uri="{FF2B5EF4-FFF2-40B4-BE49-F238E27FC236}">
                    <a16:creationId xmlns:a16="http://schemas.microsoft.com/office/drawing/2014/main" id="{7BAE45AE-F105-4035-B390-BA1772490547}"/>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9" name="Line 234">
                <a:extLst>
                  <a:ext uri="{FF2B5EF4-FFF2-40B4-BE49-F238E27FC236}">
                    <a16:creationId xmlns:a16="http://schemas.microsoft.com/office/drawing/2014/main" id="{744AE21A-E58B-4C43-8D71-13D377DECB1E}"/>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3" name="Content Placeholder 2">
            <a:extLst>
              <a:ext uri="{FF2B5EF4-FFF2-40B4-BE49-F238E27FC236}">
                <a16:creationId xmlns:a16="http://schemas.microsoft.com/office/drawing/2014/main" id="{DC389B5C-A374-46FA-89AC-805B0EEC7969}"/>
              </a:ext>
            </a:extLst>
          </p:cNvPr>
          <p:cNvSpPr>
            <a:spLocks noGrp="1"/>
          </p:cNvSpPr>
          <p:nvPr>
            <p:ph idx="1" hasCustomPrompt="1"/>
          </p:nvPr>
        </p:nvSpPr>
        <p:spPr bwMode="black">
          <a:xfrm>
            <a:off x="571500" y="1531939"/>
            <a:ext cx="11048400" cy="4564800"/>
          </a:xfrm>
          <a:prstGeom prst="rect">
            <a:avLst/>
          </a:prstGeom>
        </p:spPr>
        <p:txBody>
          <a:bodyPr/>
          <a:lstStyle>
            <a:lvl1pPr marL="0" indent="0">
              <a:buNone/>
              <a:defRPr>
                <a:solidFill>
                  <a:schemeClr val="bg1"/>
                </a:solidFill>
              </a:defRPr>
            </a:lvl1pPr>
            <a:lvl2pPr marL="180000">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Niveau</a:t>
            </a:r>
            <a:r>
              <a:rPr lang="en-US" dirty="0"/>
              <a:t> 1</a:t>
            </a:r>
          </a:p>
          <a:p>
            <a:pPr lvl="1"/>
            <a:r>
              <a:rPr lang="en-US" dirty="0" err="1"/>
              <a:t>Niveau</a:t>
            </a:r>
            <a:r>
              <a:rPr lang="en-US" dirty="0"/>
              <a:t> 2</a:t>
            </a:r>
          </a:p>
        </p:txBody>
      </p:sp>
      <p:sp>
        <p:nvSpPr>
          <p:cNvPr id="153" name="Footer Placeholder 152">
            <a:extLst>
              <a:ext uri="{FF2B5EF4-FFF2-40B4-BE49-F238E27FC236}">
                <a16:creationId xmlns:a16="http://schemas.microsoft.com/office/drawing/2014/main" id="{33E7FA54-C741-4041-BA21-D12D615F8597}"/>
              </a:ext>
            </a:extLst>
          </p:cNvPr>
          <p:cNvSpPr>
            <a:spLocks noGrp="1"/>
          </p:cNvSpPr>
          <p:nvPr>
            <p:ph type="ftr" sz="quarter" idx="10"/>
          </p:nvPr>
        </p:nvSpPr>
        <p:spPr bwMode="black"/>
        <p:txBody>
          <a:bodyPr/>
          <a:lstStyle>
            <a:lvl1pPr>
              <a:defRPr>
                <a:solidFill>
                  <a:schemeClr val="bg1"/>
                </a:solidFill>
              </a:defRPr>
            </a:lvl1pPr>
          </a:lstStyle>
          <a:p>
            <a:r>
              <a:rPr lang="en-GB"/>
              <a:t>Titel van je presentatie</a:t>
            </a:r>
            <a:endParaRPr lang="en-GB" dirty="0"/>
          </a:p>
        </p:txBody>
      </p:sp>
      <p:sp>
        <p:nvSpPr>
          <p:cNvPr id="154" name="Slide Number Placeholder 153">
            <a:extLst>
              <a:ext uri="{FF2B5EF4-FFF2-40B4-BE49-F238E27FC236}">
                <a16:creationId xmlns:a16="http://schemas.microsoft.com/office/drawing/2014/main" id="{AA93773E-9A1C-4054-84D7-809EADD7E125}"/>
              </a:ext>
            </a:extLst>
          </p:cNvPr>
          <p:cNvSpPr>
            <a:spLocks noGrp="1"/>
          </p:cNvSpPr>
          <p:nvPr>
            <p:ph type="sldNum" sz="quarter" idx="11"/>
          </p:nvPr>
        </p:nvSpPr>
        <p:spPr bwMode="black"/>
        <p:txBody>
          <a:bodyPr/>
          <a:lstStyle>
            <a:lvl1pPr>
              <a:defRPr>
                <a:solidFill>
                  <a:schemeClr val="bg1"/>
                </a:solidFill>
              </a:defRPr>
            </a:lvl1pPr>
          </a:lstStyle>
          <a:p>
            <a:fld id="{EEC0F82C-4994-47DA-8D9B-99D78D224F6D}" type="slidenum">
              <a:rPr lang="en-GB" smtClean="0"/>
              <a:pPr/>
              <a:t>‹nr.›</a:t>
            </a:fld>
            <a:endParaRPr lang="en-GB" dirty="0"/>
          </a:p>
        </p:txBody>
      </p:sp>
      <p:sp>
        <p:nvSpPr>
          <p:cNvPr id="156" name="Text Placeholder 3">
            <a:extLst>
              <a:ext uri="{FF2B5EF4-FFF2-40B4-BE49-F238E27FC236}">
                <a16:creationId xmlns:a16="http://schemas.microsoft.com/office/drawing/2014/main" id="{A2864367-333A-4CE1-9544-A372F07C2FB5}"/>
              </a:ext>
            </a:extLst>
          </p:cNvPr>
          <p:cNvSpPr txBox="1">
            <a:spLocks/>
          </p:cNvSpPr>
          <p:nvPr userDrawn="1"/>
        </p:nvSpPr>
        <p:spPr bwMode="gray">
          <a:xfrm>
            <a:off x="11047668" y="6285600"/>
            <a:ext cx="572400" cy="572400"/>
          </a:xfrm>
          <a:prstGeom prst="rect">
            <a:avLst/>
          </a:prstGeom>
          <a:blipFill>
            <a:blip r:embed="rId2"/>
            <a:stretch>
              <a:fillRect/>
            </a:stretch>
          </a:blipFill>
        </p:spPr>
        <p:txBody>
          <a:bodyPr/>
          <a:lstStyle>
            <a:lvl1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lang="nl-NL" sz="1200" kern="1200" dirty="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r>
              <a:rPr lang="en-US"/>
              <a:t>    </a:t>
            </a:r>
          </a:p>
        </p:txBody>
      </p:sp>
      <p:sp>
        <p:nvSpPr>
          <p:cNvPr id="2" name="Title 1">
            <a:extLst>
              <a:ext uri="{FF2B5EF4-FFF2-40B4-BE49-F238E27FC236}">
                <a16:creationId xmlns:a16="http://schemas.microsoft.com/office/drawing/2014/main" id="{00354CD4-FCCB-4E27-B842-1C25A4561DFA}"/>
              </a:ext>
            </a:extLst>
          </p:cNvPr>
          <p:cNvSpPr>
            <a:spLocks noGrp="1"/>
          </p:cNvSpPr>
          <p:nvPr>
            <p:ph type="title" hasCustomPrompt="1"/>
          </p:nvPr>
        </p:nvSpPr>
        <p:spPr bwMode="black">
          <a:xfrm>
            <a:off x="571500" y="285752"/>
            <a:ext cx="11049000" cy="1238248"/>
          </a:xfrm>
        </p:spPr>
        <p:txBody>
          <a:bodyPr/>
          <a:lstStyle>
            <a:lvl1pPr>
              <a:defRPr>
                <a:solidFill>
                  <a:schemeClr val="bg1"/>
                </a:solidFill>
              </a:defRPr>
            </a:lvl1pPr>
          </a:lstStyle>
          <a:p>
            <a:r>
              <a:rPr lang="nl-NL" dirty="0"/>
              <a:t>Klik om de titel aan te passen</a:t>
            </a:r>
          </a:p>
        </p:txBody>
      </p:sp>
    </p:spTree>
    <p:extLst>
      <p:ext uri="{BB962C8B-B14F-4D97-AF65-F5344CB8AC3E}">
        <p14:creationId xmlns:p14="http://schemas.microsoft.com/office/powerpoint/2010/main" val="112690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dia 02">
    <p:bg bwMode="gray">
      <p:bgPr>
        <a:solidFill>
          <a:srgbClr val="B9E2FF"/>
        </a:solidFill>
        <a:effectLst/>
      </p:bgPr>
    </p:bg>
    <p:spTree>
      <p:nvGrpSpPr>
        <p:cNvPr id="1" name=""/>
        <p:cNvGrpSpPr/>
        <p:nvPr/>
      </p:nvGrpSpPr>
      <p:grpSpPr>
        <a:xfrm>
          <a:off x="0" y="0"/>
          <a:ext cx="0" cy="0"/>
          <a:chOff x="0" y="0"/>
          <a:chExt cx="0" cy="0"/>
        </a:xfrm>
      </p:grpSpPr>
      <p:sp>
        <p:nvSpPr>
          <p:cNvPr id="156" name="Rectangle 155">
            <a:extLst>
              <a:ext uri="{FF2B5EF4-FFF2-40B4-BE49-F238E27FC236}">
                <a16:creationId xmlns:a16="http://schemas.microsoft.com/office/drawing/2014/main" id="{73D3E045-F948-481C-9B2D-C1AD6A87C512}"/>
              </a:ext>
            </a:extLst>
          </p:cNvPr>
          <p:cNvSpPr/>
          <p:nvPr userDrawn="1"/>
        </p:nvSpPr>
        <p:spPr bwMode="gray">
          <a:xfrm>
            <a:off x="-3714750" y="-933450"/>
            <a:ext cx="19621500" cy="87249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9" name="Group 8">
            <a:extLst>
              <a:ext uri="{FF2B5EF4-FFF2-40B4-BE49-F238E27FC236}">
                <a16:creationId xmlns:a16="http://schemas.microsoft.com/office/drawing/2014/main" id="{EE167523-15D8-45DF-987B-5EAB7CD533E3}"/>
              </a:ext>
            </a:extLst>
          </p:cNvPr>
          <p:cNvGrpSpPr/>
          <p:nvPr userDrawn="1"/>
        </p:nvGrpSpPr>
        <p:grpSpPr bwMode="gray">
          <a:xfrm>
            <a:off x="-329239" y="-319423"/>
            <a:ext cx="12846009" cy="7500113"/>
            <a:chOff x="-329239" y="-319423"/>
            <a:chExt cx="12846009" cy="7500113"/>
          </a:xfrm>
        </p:grpSpPr>
        <p:grpSp>
          <p:nvGrpSpPr>
            <p:cNvPr id="10" name="Group 9">
              <a:extLst>
                <a:ext uri="{FF2B5EF4-FFF2-40B4-BE49-F238E27FC236}">
                  <a16:creationId xmlns:a16="http://schemas.microsoft.com/office/drawing/2014/main" id="{96F2AD05-35A7-4336-AEC1-CD85A27DAADF}"/>
                </a:ext>
              </a:extLst>
            </p:cNvPr>
            <p:cNvGrpSpPr/>
            <p:nvPr userDrawn="1"/>
          </p:nvGrpSpPr>
          <p:grpSpPr bwMode="gray">
            <a:xfrm>
              <a:off x="-329239" y="0"/>
              <a:ext cx="240289" cy="6858000"/>
              <a:chOff x="-319714" y="0"/>
              <a:chExt cx="240289" cy="6858000"/>
            </a:xfrm>
          </p:grpSpPr>
          <p:sp>
            <p:nvSpPr>
              <p:cNvPr id="128" name="Line 230">
                <a:extLst>
                  <a:ext uri="{FF2B5EF4-FFF2-40B4-BE49-F238E27FC236}">
                    <a16:creationId xmlns:a16="http://schemas.microsoft.com/office/drawing/2014/main" id="{23359A11-D99E-4186-88D0-5E242D030A55}"/>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9" name="Line 232">
                <a:extLst>
                  <a:ext uri="{FF2B5EF4-FFF2-40B4-BE49-F238E27FC236}">
                    <a16:creationId xmlns:a16="http://schemas.microsoft.com/office/drawing/2014/main" id="{CEC8A57E-D167-4DA4-BF13-4DA79D5296B9}"/>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0" name="Line 234">
                <a:extLst>
                  <a:ext uri="{FF2B5EF4-FFF2-40B4-BE49-F238E27FC236}">
                    <a16:creationId xmlns:a16="http://schemas.microsoft.com/office/drawing/2014/main" id="{19201F1B-4CFD-4292-AA47-02DFA70A24F3}"/>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31" name="Line 236">
                <a:extLst>
                  <a:ext uri="{FF2B5EF4-FFF2-40B4-BE49-F238E27FC236}">
                    <a16:creationId xmlns:a16="http://schemas.microsoft.com/office/drawing/2014/main" id="{CA47D2B9-8299-43ED-BC12-67BAA28D4BE9}"/>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2" name="Line 238">
                <a:extLst>
                  <a:ext uri="{FF2B5EF4-FFF2-40B4-BE49-F238E27FC236}">
                    <a16:creationId xmlns:a16="http://schemas.microsoft.com/office/drawing/2014/main" id="{FB44449B-0268-4D62-BD09-F7239FA02BCD}"/>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3" name="Line 240">
                <a:extLst>
                  <a:ext uri="{FF2B5EF4-FFF2-40B4-BE49-F238E27FC236}">
                    <a16:creationId xmlns:a16="http://schemas.microsoft.com/office/drawing/2014/main" id="{1D5A8F6D-E47E-499E-B0E6-F3DBE2C38BD5}"/>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4" name="Line 244">
                <a:extLst>
                  <a:ext uri="{FF2B5EF4-FFF2-40B4-BE49-F238E27FC236}">
                    <a16:creationId xmlns:a16="http://schemas.microsoft.com/office/drawing/2014/main" id="{043C99DB-D0F4-4846-92A1-E13A9201E91E}"/>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5" name="Line 246">
                <a:extLst>
                  <a:ext uri="{FF2B5EF4-FFF2-40B4-BE49-F238E27FC236}">
                    <a16:creationId xmlns:a16="http://schemas.microsoft.com/office/drawing/2014/main" id="{EF1E2691-997D-4549-BA5C-1B3056D109BC}"/>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6" name="Line 250">
                <a:extLst>
                  <a:ext uri="{FF2B5EF4-FFF2-40B4-BE49-F238E27FC236}">
                    <a16:creationId xmlns:a16="http://schemas.microsoft.com/office/drawing/2014/main" id="{227CDAF2-5355-4991-B462-11626F23B911}"/>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7" name="Line 252">
                <a:extLst>
                  <a:ext uri="{FF2B5EF4-FFF2-40B4-BE49-F238E27FC236}">
                    <a16:creationId xmlns:a16="http://schemas.microsoft.com/office/drawing/2014/main" id="{72048E59-E8FC-4CCC-AC5D-367009C9B9C2}"/>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8" name="Line 254">
                <a:extLst>
                  <a:ext uri="{FF2B5EF4-FFF2-40B4-BE49-F238E27FC236}">
                    <a16:creationId xmlns:a16="http://schemas.microsoft.com/office/drawing/2014/main" id="{ABA113C2-AAA8-4F52-A808-635C4EF22DD7}"/>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9" name="Line 256">
                <a:extLst>
                  <a:ext uri="{FF2B5EF4-FFF2-40B4-BE49-F238E27FC236}">
                    <a16:creationId xmlns:a16="http://schemas.microsoft.com/office/drawing/2014/main" id="{3BCB82C4-E9B8-4539-8D77-3419B0D12883}"/>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0" name="Line 258">
                <a:extLst>
                  <a:ext uri="{FF2B5EF4-FFF2-40B4-BE49-F238E27FC236}">
                    <a16:creationId xmlns:a16="http://schemas.microsoft.com/office/drawing/2014/main" id="{CA7D3FBA-55FE-4ED3-B4CC-A9A7EFB21BDB}"/>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1" name="Line 260">
                <a:extLst>
                  <a:ext uri="{FF2B5EF4-FFF2-40B4-BE49-F238E27FC236}">
                    <a16:creationId xmlns:a16="http://schemas.microsoft.com/office/drawing/2014/main" id="{1183BB63-6E47-49DE-ADF7-2765B7A4A1B4}"/>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2" name="Line 262">
                <a:extLst>
                  <a:ext uri="{FF2B5EF4-FFF2-40B4-BE49-F238E27FC236}">
                    <a16:creationId xmlns:a16="http://schemas.microsoft.com/office/drawing/2014/main" id="{43D3966A-4774-4E7F-B512-1600E6914631}"/>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3" name="Line 264">
                <a:extLst>
                  <a:ext uri="{FF2B5EF4-FFF2-40B4-BE49-F238E27FC236}">
                    <a16:creationId xmlns:a16="http://schemas.microsoft.com/office/drawing/2014/main" id="{F40C2D75-9BD9-4F67-B35F-F514A7FECDFD}"/>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4" name="Line 266">
                <a:extLst>
                  <a:ext uri="{FF2B5EF4-FFF2-40B4-BE49-F238E27FC236}">
                    <a16:creationId xmlns:a16="http://schemas.microsoft.com/office/drawing/2014/main" id="{2AB8BBB5-0B46-4680-97D4-E36E9504C92D}"/>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5" name="Line 268">
                <a:extLst>
                  <a:ext uri="{FF2B5EF4-FFF2-40B4-BE49-F238E27FC236}">
                    <a16:creationId xmlns:a16="http://schemas.microsoft.com/office/drawing/2014/main" id="{2EA25B26-822E-41AA-BB0C-285F684B6781}"/>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6" name="Line 270">
                <a:extLst>
                  <a:ext uri="{FF2B5EF4-FFF2-40B4-BE49-F238E27FC236}">
                    <a16:creationId xmlns:a16="http://schemas.microsoft.com/office/drawing/2014/main" id="{913DA6D4-14E6-48DE-AAFF-14CD4DB509C6}"/>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7" name="Line 272">
                <a:extLst>
                  <a:ext uri="{FF2B5EF4-FFF2-40B4-BE49-F238E27FC236}">
                    <a16:creationId xmlns:a16="http://schemas.microsoft.com/office/drawing/2014/main" id="{2824BD00-E4F6-4FF7-8EBB-D321FCF60F71}"/>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8" name="Line 274">
                <a:extLst>
                  <a:ext uri="{FF2B5EF4-FFF2-40B4-BE49-F238E27FC236}">
                    <a16:creationId xmlns:a16="http://schemas.microsoft.com/office/drawing/2014/main" id="{8C76C5B5-334E-4F8B-88BB-D282853CB496}"/>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9" name="Line 276">
                <a:extLst>
                  <a:ext uri="{FF2B5EF4-FFF2-40B4-BE49-F238E27FC236}">
                    <a16:creationId xmlns:a16="http://schemas.microsoft.com/office/drawing/2014/main" id="{C4D12AB0-491D-4407-802D-597203A1B289}"/>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0" name="Line 278">
                <a:extLst>
                  <a:ext uri="{FF2B5EF4-FFF2-40B4-BE49-F238E27FC236}">
                    <a16:creationId xmlns:a16="http://schemas.microsoft.com/office/drawing/2014/main" id="{994B7634-E0BE-450E-B442-EAA80434EF4B}"/>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1" name="Line 256">
                <a:extLst>
                  <a:ext uri="{FF2B5EF4-FFF2-40B4-BE49-F238E27FC236}">
                    <a16:creationId xmlns:a16="http://schemas.microsoft.com/office/drawing/2014/main" id="{8F92D4AD-A56E-4286-A320-1DB070BAA68B}"/>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2" name="Line 234">
                <a:extLst>
                  <a:ext uri="{FF2B5EF4-FFF2-40B4-BE49-F238E27FC236}">
                    <a16:creationId xmlns:a16="http://schemas.microsoft.com/office/drawing/2014/main" id="{0B64636F-A83C-481E-AE6F-1CBABCA5A0B8}"/>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2" name="Group 11">
              <a:extLst>
                <a:ext uri="{FF2B5EF4-FFF2-40B4-BE49-F238E27FC236}">
                  <a16:creationId xmlns:a16="http://schemas.microsoft.com/office/drawing/2014/main" id="{AED19570-D906-449F-9AD5-42F9BC0FADE6}"/>
                </a:ext>
              </a:extLst>
            </p:cNvPr>
            <p:cNvGrpSpPr/>
            <p:nvPr userDrawn="1"/>
          </p:nvGrpSpPr>
          <p:grpSpPr bwMode="gray">
            <a:xfrm>
              <a:off x="0" y="-319423"/>
              <a:ext cx="12192000" cy="232538"/>
              <a:chOff x="0" y="-319423"/>
              <a:chExt cx="12192000" cy="232538"/>
            </a:xfrm>
          </p:grpSpPr>
          <p:sp>
            <p:nvSpPr>
              <p:cNvPr id="84" name="Line 146">
                <a:extLst>
                  <a:ext uri="{FF2B5EF4-FFF2-40B4-BE49-F238E27FC236}">
                    <a16:creationId xmlns:a16="http://schemas.microsoft.com/office/drawing/2014/main" id="{A0651690-E6C1-4275-8332-0C6FB8BEFB61}"/>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5" name="Line 148">
                <a:extLst>
                  <a:ext uri="{FF2B5EF4-FFF2-40B4-BE49-F238E27FC236}">
                    <a16:creationId xmlns:a16="http://schemas.microsoft.com/office/drawing/2014/main" id="{3C41A501-F9D2-4B1C-BC54-7A150C0D74EF}"/>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6" name="Line 150">
                <a:extLst>
                  <a:ext uri="{FF2B5EF4-FFF2-40B4-BE49-F238E27FC236}">
                    <a16:creationId xmlns:a16="http://schemas.microsoft.com/office/drawing/2014/main" id="{CA19E596-33B6-4A9B-A9E2-2EF4B1503D46}"/>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7" name="Line 152">
                <a:extLst>
                  <a:ext uri="{FF2B5EF4-FFF2-40B4-BE49-F238E27FC236}">
                    <a16:creationId xmlns:a16="http://schemas.microsoft.com/office/drawing/2014/main" id="{14A8F140-C036-460B-8CAE-C07142B9DC4B}"/>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8" name="Line 154">
                <a:extLst>
                  <a:ext uri="{FF2B5EF4-FFF2-40B4-BE49-F238E27FC236}">
                    <a16:creationId xmlns:a16="http://schemas.microsoft.com/office/drawing/2014/main" id="{098123E1-9F93-4741-9EBD-B6AC7F065561}"/>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9" name="Line 156">
                <a:extLst>
                  <a:ext uri="{FF2B5EF4-FFF2-40B4-BE49-F238E27FC236}">
                    <a16:creationId xmlns:a16="http://schemas.microsoft.com/office/drawing/2014/main" id="{19C48198-2469-4190-9405-B12538396A9A}"/>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0" name="Line 158">
                <a:extLst>
                  <a:ext uri="{FF2B5EF4-FFF2-40B4-BE49-F238E27FC236}">
                    <a16:creationId xmlns:a16="http://schemas.microsoft.com/office/drawing/2014/main" id="{0D0DF9FB-C8A8-4B8A-9B63-558839EA1453}"/>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1" name="Line 160">
                <a:extLst>
                  <a:ext uri="{FF2B5EF4-FFF2-40B4-BE49-F238E27FC236}">
                    <a16:creationId xmlns:a16="http://schemas.microsoft.com/office/drawing/2014/main" id="{9368F0E3-A6B8-4303-B29C-12251C078AF8}"/>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2" name="Line 162">
                <a:extLst>
                  <a:ext uri="{FF2B5EF4-FFF2-40B4-BE49-F238E27FC236}">
                    <a16:creationId xmlns:a16="http://schemas.microsoft.com/office/drawing/2014/main" id="{12A79E62-A058-4277-ABE8-3390FAFB0476}"/>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3" name="Line 164">
                <a:extLst>
                  <a:ext uri="{FF2B5EF4-FFF2-40B4-BE49-F238E27FC236}">
                    <a16:creationId xmlns:a16="http://schemas.microsoft.com/office/drawing/2014/main" id="{64F937F7-E3FB-4B68-9E07-4482DCAF3892}"/>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4" name="Line 166">
                <a:extLst>
                  <a:ext uri="{FF2B5EF4-FFF2-40B4-BE49-F238E27FC236}">
                    <a16:creationId xmlns:a16="http://schemas.microsoft.com/office/drawing/2014/main" id="{EF0B533B-FB4C-42EE-95DE-1F063F45B33D}"/>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5" name="Line 168">
                <a:extLst>
                  <a:ext uri="{FF2B5EF4-FFF2-40B4-BE49-F238E27FC236}">
                    <a16:creationId xmlns:a16="http://schemas.microsoft.com/office/drawing/2014/main" id="{07F7B2D5-4C70-447B-A07F-6BB0E8D9F358}"/>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6" name="Line 170">
                <a:extLst>
                  <a:ext uri="{FF2B5EF4-FFF2-40B4-BE49-F238E27FC236}">
                    <a16:creationId xmlns:a16="http://schemas.microsoft.com/office/drawing/2014/main" id="{ADE073C8-E03F-4980-AF60-3DC3A9F7CD4B}"/>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7" name="Line 172">
                <a:extLst>
                  <a:ext uri="{FF2B5EF4-FFF2-40B4-BE49-F238E27FC236}">
                    <a16:creationId xmlns:a16="http://schemas.microsoft.com/office/drawing/2014/main" id="{D1558FA7-AEDF-4C1A-8C97-495A62BBB8D1}"/>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8" name="Line 174">
                <a:extLst>
                  <a:ext uri="{FF2B5EF4-FFF2-40B4-BE49-F238E27FC236}">
                    <a16:creationId xmlns:a16="http://schemas.microsoft.com/office/drawing/2014/main" id="{079F3F16-0BED-4890-9E22-D154C430FA14}"/>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9" name="Line 176">
                <a:extLst>
                  <a:ext uri="{FF2B5EF4-FFF2-40B4-BE49-F238E27FC236}">
                    <a16:creationId xmlns:a16="http://schemas.microsoft.com/office/drawing/2014/main" id="{6B9ABAA0-1B4B-4870-BDC6-80B3663FA387}"/>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0" name="Line 178">
                <a:extLst>
                  <a:ext uri="{FF2B5EF4-FFF2-40B4-BE49-F238E27FC236}">
                    <a16:creationId xmlns:a16="http://schemas.microsoft.com/office/drawing/2014/main" id="{A459ED7F-9803-4818-923A-976D979C97C3}"/>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1" name="Line 180">
                <a:extLst>
                  <a:ext uri="{FF2B5EF4-FFF2-40B4-BE49-F238E27FC236}">
                    <a16:creationId xmlns:a16="http://schemas.microsoft.com/office/drawing/2014/main" id="{C75B7ED3-CA72-45E0-9433-A8B8EE994C20}"/>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2" name="Line 182">
                <a:extLst>
                  <a:ext uri="{FF2B5EF4-FFF2-40B4-BE49-F238E27FC236}">
                    <a16:creationId xmlns:a16="http://schemas.microsoft.com/office/drawing/2014/main" id="{C3EC11E2-FB86-45D4-8841-D09AF795AE02}"/>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3" name="Line 184">
                <a:extLst>
                  <a:ext uri="{FF2B5EF4-FFF2-40B4-BE49-F238E27FC236}">
                    <a16:creationId xmlns:a16="http://schemas.microsoft.com/office/drawing/2014/main" id="{B55B1548-C441-4763-A63F-2B28D5D7B7FD}"/>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4" name="Line 186">
                <a:extLst>
                  <a:ext uri="{FF2B5EF4-FFF2-40B4-BE49-F238E27FC236}">
                    <a16:creationId xmlns:a16="http://schemas.microsoft.com/office/drawing/2014/main" id="{76C9561F-98F1-4251-97C3-F3013C4D2CBF}"/>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5" name="Line 188">
                <a:extLst>
                  <a:ext uri="{FF2B5EF4-FFF2-40B4-BE49-F238E27FC236}">
                    <a16:creationId xmlns:a16="http://schemas.microsoft.com/office/drawing/2014/main" id="{5C8CC2F1-D8DD-4937-9F02-3B183CB5FFC0}"/>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6" name="Line 190">
                <a:extLst>
                  <a:ext uri="{FF2B5EF4-FFF2-40B4-BE49-F238E27FC236}">
                    <a16:creationId xmlns:a16="http://schemas.microsoft.com/office/drawing/2014/main" id="{B3DC8681-B3CE-48F7-A2CC-1FBA5295F93A}"/>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7" name="Line 192">
                <a:extLst>
                  <a:ext uri="{FF2B5EF4-FFF2-40B4-BE49-F238E27FC236}">
                    <a16:creationId xmlns:a16="http://schemas.microsoft.com/office/drawing/2014/main" id="{0C98E150-AB1A-44EA-A00C-571E26FD88F4}"/>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8" name="Line 194">
                <a:extLst>
                  <a:ext uri="{FF2B5EF4-FFF2-40B4-BE49-F238E27FC236}">
                    <a16:creationId xmlns:a16="http://schemas.microsoft.com/office/drawing/2014/main" id="{858B03DA-5649-4A88-9525-611377F79D23}"/>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9" name="Line 196">
                <a:extLst>
                  <a:ext uri="{FF2B5EF4-FFF2-40B4-BE49-F238E27FC236}">
                    <a16:creationId xmlns:a16="http://schemas.microsoft.com/office/drawing/2014/main" id="{0A35C492-0275-4EBB-94AE-63566019BD23}"/>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0" name="Line 198">
                <a:extLst>
                  <a:ext uri="{FF2B5EF4-FFF2-40B4-BE49-F238E27FC236}">
                    <a16:creationId xmlns:a16="http://schemas.microsoft.com/office/drawing/2014/main" id="{BFC4A740-3847-447A-A211-91A7E8699506}"/>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1" name="Line 200">
                <a:extLst>
                  <a:ext uri="{FF2B5EF4-FFF2-40B4-BE49-F238E27FC236}">
                    <a16:creationId xmlns:a16="http://schemas.microsoft.com/office/drawing/2014/main" id="{5C33B12F-BF5F-4BB7-9C85-422C371F4BE7}"/>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2" name="Line 202">
                <a:extLst>
                  <a:ext uri="{FF2B5EF4-FFF2-40B4-BE49-F238E27FC236}">
                    <a16:creationId xmlns:a16="http://schemas.microsoft.com/office/drawing/2014/main" id="{84A35D5E-0E26-40FD-BF96-ED0299F2C680}"/>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3" name="Line 204">
                <a:extLst>
                  <a:ext uri="{FF2B5EF4-FFF2-40B4-BE49-F238E27FC236}">
                    <a16:creationId xmlns:a16="http://schemas.microsoft.com/office/drawing/2014/main" id="{47F045AC-F434-48BD-92EE-A83DE9ED0857}"/>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4" name="Line 206">
                <a:extLst>
                  <a:ext uri="{FF2B5EF4-FFF2-40B4-BE49-F238E27FC236}">
                    <a16:creationId xmlns:a16="http://schemas.microsoft.com/office/drawing/2014/main" id="{3C931936-7FAA-4D7D-8067-663AFE215C3E}"/>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5" name="Line 208">
                <a:extLst>
                  <a:ext uri="{FF2B5EF4-FFF2-40B4-BE49-F238E27FC236}">
                    <a16:creationId xmlns:a16="http://schemas.microsoft.com/office/drawing/2014/main" id="{48D8F41B-A7AB-4B4C-9184-E522CDB0CA0F}"/>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6" name="Line 210">
                <a:extLst>
                  <a:ext uri="{FF2B5EF4-FFF2-40B4-BE49-F238E27FC236}">
                    <a16:creationId xmlns:a16="http://schemas.microsoft.com/office/drawing/2014/main" id="{764CCF0D-AFBC-4B9A-A162-D93EA14390A7}"/>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7" name="Line 212">
                <a:extLst>
                  <a:ext uri="{FF2B5EF4-FFF2-40B4-BE49-F238E27FC236}">
                    <a16:creationId xmlns:a16="http://schemas.microsoft.com/office/drawing/2014/main" id="{61079BD5-B69C-4127-82C3-C173651C6496}"/>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8" name="Line 214">
                <a:extLst>
                  <a:ext uri="{FF2B5EF4-FFF2-40B4-BE49-F238E27FC236}">
                    <a16:creationId xmlns:a16="http://schemas.microsoft.com/office/drawing/2014/main" id="{925DBBB3-E814-4981-8238-93F0BE732A84}"/>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9" name="Line 216">
                <a:extLst>
                  <a:ext uri="{FF2B5EF4-FFF2-40B4-BE49-F238E27FC236}">
                    <a16:creationId xmlns:a16="http://schemas.microsoft.com/office/drawing/2014/main" id="{E08BDF0C-2C85-429D-A155-364B69D9042B}"/>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0" name="Line 218">
                <a:extLst>
                  <a:ext uri="{FF2B5EF4-FFF2-40B4-BE49-F238E27FC236}">
                    <a16:creationId xmlns:a16="http://schemas.microsoft.com/office/drawing/2014/main" id="{52811AD7-8B8D-4ADF-A1E6-74BBF857CCDE}"/>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1" name="Line 220">
                <a:extLst>
                  <a:ext uri="{FF2B5EF4-FFF2-40B4-BE49-F238E27FC236}">
                    <a16:creationId xmlns:a16="http://schemas.microsoft.com/office/drawing/2014/main" id="{A28ED4B1-93F5-481E-98F0-20DCE4B25895}"/>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2" name="Line 222">
                <a:extLst>
                  <a:ext uri="{FF2B5EF4-FFF2-40B4-BE49-F238E27FC236}">
                    <a16:creationId xmlns:a16="http://schemas.microsoft.com/office/drawing/2014/main" id="{C181D72B-33AA-428C-AA2A-0952BE9FAA26}"/>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3" name="Line 224">
                <a:extLst>
                  <a:ext uri="{FF2B5EF4-FFF2-40B4-BE49-F238E27FC236}">
                    <a16:creationId xmlns:a16="http://schemas.microsoft.com/office/drawing/2014/main" id="{7935DE74-D6AB-4D8A-B03E-35E3CE9863A9}"/>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4" name="Line 226">
                <a:extLst>
                  <a:ext uri="{FF2B5EF4-FFF2-40B4-BE49-F238E27FC236}">
                    <a16:creationId xmlns:a16="http://schemas.microsoft.com/office/drawing/2014/main" id="{6AB0E5B0-C978-4ABA-A21E-FDDBB34720DC}"/>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5" name="Line 228">
                <a:extLst>
                  <a:ext uri="{FF2B5EF4-FFF2-40B4-BE49-F238E27FC236}">
                    <a16:creationId xmlns:a16="http://schemas.microsoft.com/office/drawing/2014/main" id="{6795AF44-ABCC-44E1-B975-009157D4D91C}"/>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6" name="Line 146">
                <a:extLst>
                  <a:ext uri="{FF2B5EF4-FFF2-40B4-BE49-F238E27FC236}">
                    <a16:creationId xmlns:a16="http://schemas.microsoft.com/office/drawing/2014/main" id="{7B398D7E-0349-410D-BA26-ADCBDD19188D}"/>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7" name="Line 204">
                <a:extLst>
                  <a:ext uri="{FF2B5EF4-FFF2-40B4-BE49-F238E27FC236}">
                    <a16:creationId xmlns:a16="http://schemas.microsoft.com/office/drawing/2014/main" id="{05E27748-DFA1-43C6-BF34-8B25D3E5F57E}"/>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13" name="Group 12">
              <a:extLst>
                <a:ext uri="{FF2B5EF4-FFF2-40B4-BE49-F238E27FC236}">
                  <a16:creationId xmlns:a16="http://schemas.microsoft.com/office/drawing/2014/main" id="{C32C3921-6DF0-4499-B509-B1CA43367392}"/>
                </a:ext>
              </a:extLst>
            </p:cNvPr>
            <p:cNvGrpSpPr/>
            <p:nvPr userDrawn="1"/>
          </p:nvGrpSpPr>
          <p:grpSpPr bwMode="gray">
            <a:xfrm>
              <a:off x="0" y="6948152"/>
              <a:ext cx="12192000" cy="232538"/>
              <a:chOff x="0" y="-319423"/>
              <a:chExt cx="12192000" cy="232538"/>
            </a:xfrm>
          </p:grpSpPr>
          <p:sp>
            <p:nvSpPr>
              <p:cNvPr id="40" name="Line 146">
                <a:extLst>
                  <a:ext uri="{FF2B5EF4-FFF2-40B4-BE49-F238E27FC236}">
                    <a16:creationId xmlns:a16="http://schemas.microsoft.com/office/drawing/2014/main" id="{3051F23E-6AFF-4303-B42D-418EAAC96482}"/>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1" name="Line 148">
                <a:extLst>
                  <a:ext uri="{FF2B5EF4-FFF2-40B4-BE49-F238E27FC236}">
                    <a16:creationId xmlns:a16="http://schemas.microsoft.com/office/drawing/2014/main" id="{DE926B51-F388-46F1-ABAA-EFAD8543D0EB}"/>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2" name="Line 150">
                <a:extLst>
                  <a:ext uri="{FF2B5EF4-FFF2-40B4-BE49-F238E27FC236}">
                    <a16:creationId xmlns:a16="http://schemas.microsoft.com/office/drawing/2014/main" id="{B8679416-3158-41FB-AE9A-2ED3D40B5180}"/>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3" name="Line 152">
                <a:extLst>
                  <a:ext uri="{FF2B5EF4-FFF2-40B4-BE49-F238E27FC236}">
                    <a16:creationId xmlns:a16="http://schemas.microsoft.com/office/drawing/2014/main" id="{6D4809B7-24EF-4C92-AA39-9546E2808FDD}"/>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4" name="Line 154">
                <a:extLst>
                  <a:ext uri="{FF2B5EF4-FFF2-40B4-BE49-F238E27FC236}">
                    <a16:creationId xmlns:a16="http://schemas.microsoft.com/office/drawing/2014/main" id="{71F11503-511D-49D7-B079-455D1410823C}"/>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5" name="Line 156">
                <a:extLst>
                  <a:ext uri="{FF2B5EF4-FFF2-40B4-BE49-F238E27FC236}">
                    <a16:creationId xmlns:a16="http://schemas.microsoft.com/office/drawing/2014/main" id="{55230904-84EC-4BE8-A843-4850C37BF03C}"/>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6" name="Line 158">
                <a:extLst>
                  <a:ext uri="{FF2B5EF4-FFF2-40B4-BE49-F238E27FC236}">
                    <a16:creationId xmlns:a16="http://schemas.microsoft.com/office/drawing/2014/main" id="{D51A699A-4F6F-49F8-9B4D-03E90B5CA76C}"/>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7" name="Line 160">
                <a:extLst>
                  <a:ext uri="{FF2B5EF4-FFF2-40B4-BE49-F238E27FC236}">
                    <a16:creationId xmlns:a16="http://schemas.microsoft.com/office/drawing/2014/main" id="{BED16DB2-5A00-4E75-9276-32843FD0408C}"/>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8" name="Line 162">
                <a:extLst>
                  <a:ext uri="{FF2B5EF4-FFF2-40B4-BE49-F238E27FC236}">
                    <a16:creationId xmlns:a16="http://schemas.microsoft.com/office/drawing/2014/main" id="{1771A086-EE43-439E-9418-9C35B8842E30}"/>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9" name="Line 164">
                <a:extLst>
                  <a:ext uri="{FF2B5EF4-FFF2-40B4-BE49-F238E27FC236}">
                    <a16:creationId xmlns:a16="http://schemas.microsoft.com/office/drawing/2014/main" id="{E17CC11D-623E-448C-BE0C-1E2D64D4FCE5}"/>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0" name="Line 166">
                <a:extLst>
                  <a:ext uri="{FF2B5EF4-FFF2-40B4-BE49-F238E27FC236}">
                    <a16:creationId xmlns:a16="http://schemas.microsoft.com/office/drawing/2014/main" id="{54F3B892-17F1-40CC-8963-6E74D33F6A57}"/>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1" name="Line 168">
                <a:extLst>
                  <a:ext uri="{FF2B5EF4-FFF2-40B4-BE49-F238E27FC236}">
                    <a16:creationId xmlns:a16="http://schemas.microsoft.com/office/drawing/2014/main" id="{4021A450-FC7C-4702-9495-272EEF932BBD}"/>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2" name="Line 170">
                <a:extLst>
                  <a:ext uri="{FF2B5EF4-FFF2-40B4-BE49-F238E27FC236}">
                    <a16:creationId xmlns:a16="http://schemas.microsoft.com/office/drawing/2014/main" id="{EF720E9C-13E4-4141-A656-95D7EE48E4FA}"/>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3" name="Line 172">
                <a:extLst>
                  <a:ext uri="{FF2B5EF4-FFF2-40B4-BE49-F238E27FC236}">
                    <a16:creationId xmlns:a16="http://schemas.microsoft.com/office/drawing/2014/main" id="{60480E39-E07F-49F8-89C7-607E8DE7C767}"/>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4" name="Line 174">
                <a:extLst>
                  <a:ext uri="{FF2B5EF4-FFF2-40B4-BE49-F238E27FC236}">
                    <a16:creationId xmlns:a16="http://schemas.microsoft.com/office/drawing/2014/main" id="{6F9FEF41-2045-488E-A308-C02788C966C1}"/>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5" name="Line 176">
                <a:extLst>
                  <a:ext uri="{FF2B5EF4-FFF2-40B4-BE49-F238E27FC236}">
                    <a16:creationId xmlns:a16="http://schemas.microsoft.com/office/drawing/2014/main" id="{5590EB51-ED00-4E47-869B-726BC9266251}"/>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6" name="Line 178">
                <a:extLst>
                  <a:ext uri="{FF2B5EF4-FFF2-40B4-BE49-F238E27FC236}">
                    <a16:creationId xmlns:a16="http://schemas.microsoft.com/office/drawing/2014/main" id="{A0E49892-B680-4A94-B516-A45591500148}"/>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7" name="Line 180">
                <a:extLst>
                  <a:ext uri="{FF2B5EF4-FFF2-40B4-BE49-F238E27FC236}">
                    <a16:creationId xmlns:a16="http://schemas.microsoft.com/office/drawing/2014/main" id="{402361D0-7EA8-4163-B462-CACE3A1198E1}"/>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8" name="Line 182">
                <a:extLst>
                  <a:ext uri="{FF2B5EF4-FFF2-40B4-BE49-F238E27FC236}">
                    <a16:creationId xmlns:a16="http://schemas.microsoft.com/office/drawing/2014/main" id="{230D9405-C539-40D4-AA83-D385D30A24FF}"/>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9" name="Line 184">
                <a:extLst>
                  <a:ext uri="{FF2B5EF4-FFF2-40B4-BE49-F238E27FC236}">
                    <a16:creationId xmlns:a16="http://schemas.microsoft.com/office/drawing/2014/main" id="{98C1F4FA-8990-4B72-9100-F28AB828AC8E}"/>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0" name="Line 186">
                <a:extLst>
                  <a:ext uri="{FF2B5EF4-FFF2-40B4-BE49-F238E27FC236}">
                    <a16:creationId xmlns:a16="http://schemas.microsoft.com/office/drawing/2014/main" id="{246A124A-21E4-44E2-9957-E1AAF18D58EA}"/>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1" name="Line 188">
                <a:extLst>
                  <a:ext uri="{FF2B5EF4-FFF2-40B4-BE49-F238E27FC236}">
                    <a16:creationId xmlns:a16="http://schemas.microsoft.com/office/drawing/2014/main" id="{A8CB19A5-CF55-4164-A0AE-E9A447363BC3}"/>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2" name="Line 190">
                <a:extLst>
                  <a:ext uri="{FF2B5EF4-FFF2-40B4-BE49-F238E27FC236}">
                    <a16:creationId xmlns:a16="http://schemas.microsoft.com/office/drawing/2014/main" id="{CE61766A-FA33-44DE-B9B5-507CD29AA23B}"/>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3" name="Line 192">
                <a:extLst>
                  <a:ext uri="{FF2B5EF4-FFF2-40B4-BE49-F238E27FC236}">
                    <a16:creationId xmlns:a16="http://schemas.microsoft.com/office/drawing/2014/main" id="{70FDD65A-3EFB-410E-B7F4-A82A5957C96A}"/>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4" name="Line 194">
                <a:extLst>
                  <a:ext uri="{FF2B5EF4-FFF2-40B4-BE49-F238E27FC236}">
                    <a16:creationId xmlns:a16="http://schemas.microsoft.com/office/drawing/2014/main" id="{C33F92E0-5BC3-4895-913C-67CE42F8A30E}"/>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5" name="Line 196">
                <a:extLst>
                  <a:ext uri="{FF2B5EF4-FFF2-40B4-BE49-F238E27FC236}">
                    <a16:creationId xmlns:a16="http://schemas.microsoft.com/office/drawing/2014/main" id="{BF24C5C3-C488-49A8-B00A-40D0D064F559}"/>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6" name="Line 198">
                <a:extLst>
                  <a:ext uri="{FF2B5EF4-FFF2-40B4-BE49-F238E27FC236}">
                    <a16:creationId xmlns:a16="http://schemas.microsoft.com/office/drawing/2014/main" id="{D3AD992F-1BB3-43ED-B20F-771293D2CB31}"/>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7" name="Line 200">
                <a:extLst>
                  <a:ext uri="{FF2B5EF4-FFF2-40B4-BE49-F238E27FC236}">
                    <a16:creationId xmlns:a16="http://schemas.microsoft.com/office/drawing/2014/main" id="{CE888F2D-0E29-4BDB-8B57-212611ED49FE}"/>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8" name="Line 202">
                <a:extLst>
                  <a:ext uri="{FF2B5EF4-FFF2-40B4-BE49-F238E27FC236}">
                    <a16:creationId xmlns:a16="http://schemas.microsoft.com/office/drawing/2014/main" id="{05F25D64-C3B4-41C5-BA72-3BE72056F967}"/>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9" name="Line 204">
                <a:extLst>
                  <a:ext uri="{FF2B5EF4-FFF2-40B4-BE49-F238E27FC236}">
                    <a16:creationId xmlns:a16="http://schemas.microsoft.com/office/drawing/2014/main" id="{68DFA407-7095-4EF7-8AA6-46958682E00E}"/>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0" name="Line 206">
                <a:extLst>
                  <a:ext uri="{FF2B5EF4-FFF2-40B4-BE49-F238E27FC236}">
                    <a16:creationId xmlns:a16="http://schemas.microsoft.com/office/drawing/2014/main" id="{15281B6D-0F5C-468F-A67C-DB046F383556}"/>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1" name="Line 208">
                <a:extLst>
                  <a:ext uri="{FF2B5EF4-FFF2-40B4-BE49-F238E27FC236}">
                    <a16:creationId xmlns:a16="http://schemas.microsoft.com/office/drawing/2014/main" id="{A0245633-EB1D-4CBB-9ED1-4B346F84FA5C}"/>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2" name="Line 210">
                <a:extLst>
                  <a:ext uri="{FF2B5EF4-FFF2-40B4-BE49-F238E27FC236}">
                    <a16:creationId xmlns:a16="http://schemas.microsoft.com/office/drawing/2014/main" id="{8FA675A0-0C08-4349-85C7-DC4D04E3C772}"/>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3" name="Line 212">
                <a:extLst>
                  <a:ext uri="{FF2B5EF4-FFF2-40B4-BE49-F238E27FC236}">
                    <a16:creationId xmlns:a16="http://schemas.microsoft.com/office/drawing/2014/main" id="{558DA6D5-DC0E-47CA-BFDE-56F38E5FDC9D}"/>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4" name="Line 214">
                <a:extLst>
                  <a:ext uri="{FF2B5EF4-FFF2-40B4-BE49-F238E27FC236}">
                    <a16:creationId xmlns:a16="http://schemas.microsoft.com/office/drawing/2014/main" id="{BE1BBDB6-E438-4DCE-9BD9-6433CF6FEC67}"/>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5" name="Line 216">
                <a:extLst>
                  <a:ext uri="{FF2B5EF4-FFF2-40B4-BE49-F238E27FC236}">
                    <a16:creationId xmlns:a16="http://schemas.microsoft.com/office/drawing/2014/main" id="{59ACB492-8A5F-48E4-B226-2DAEE9B92033}"/>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6" name="Line 218">
                <a:extLst>
                  <a:ext uri="{FF2B5EF4-FFF2-40B4-BE49-F238E27FC236}">
                    <a16:creationId xmlns:a16="http://schemas.microsoft.com/office/drawing/2014/main" id="{9708A34D-2C67-4196-93F6-BB9AF0EC24A3}"/>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7" name="Line 220">
                <a:extLst>
                  <a:ext uri="{FF2B5EF4-FFF2-40B4-BE49-F238E27FC236}">
                    <a16:creationId xmlns:a16="http://schemas.microsoft.com/office/drawing/2014/main" id="{BE2C44DC-A694-4CF8-A55E-1B61CCD85CFD}"/>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8" name="Line 222">
                <a:extLst>
                  <a:ext uri="{FF2B5EF4-FFF2-40B4-BE49-F238E27FC236}">
                    <a16:creationId xmlns:a16="http://schemas.microsoft.com/office/drawing/2014/main" id="{2A2B77F9-F3C5-494D-AA7E-667BAE5DA6A7}"/>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9" name="Line 224">
                <a:extLst>
                  <a:ext uri="{FF2B5EF4-FFF2-40B4-BE49-F238E27FC236}">
                    <a16:creationId xmlns:a16="http://schemas.microsoft.com/office/drawing/2014/main" id="{087E13D9-F871-4AC2-9AB1-8C6A34CC49E7}"/>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0" name="Line 226">
                <a:extLst>
                  <a:ext uri="{FF2B5EF4-FFF2-40B4-BE49-F238E27FC236}">
                    <a16:creationId xmlns:a16="http://schemas.microsoft.com/office/drawing/2014/main" id="{C63A1DE9-D7B4-4075-973F-3C7DBDAA56AF}"/>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1" name="Line 228">
                <a:extLst>
                  <a:ext uri="{FF2B5EF4-FFF2-40B4-BE49-F238E27FC236}">
                    <a16:creationId xmlns:a16="http://schemas.microsoft.com/office/drawing/2014/main" id="{054ED991-DD5E-4A5D-8497-895F4EA5A938}"/>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2" name="Line 146">
                <a:extLst>
                  <a:ext uri="{FF2B5EF4-FFF2-40B4-BE49-F238E27FC236}">
                    <a16:creationId xmlns:a16="http://schemas.microsoft.com/office/drawing/2014/main" id="{991FC6A0-A7D5-4709-832C-E524927EF92A}"/>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3" name="Line 204">
                <a:extLst>
                  <a:ext uri="{FF2B5EF4-FFF2-40B4-BE49-F238E27FC236}">
                    <a16:creationId xmlns:a16="http://schemas.microsoft.com/office/drawing/2014/main" id="{C51B17CF-0281-4A43-9079-78304ED3E268}"/>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14" name="Group 13">
              <a:extLst>
                <a:ext uri="{FF2B5EF4-FFF2-40B4-BE49-F238E27FC236}">
                  <a16:creationId xmlns:a16="http://schemas.microsoft.com/office/drawing/2014/main" id="{338BF484-F7DE-43E4-8D3C-EA7B5DE8F582}"/>
                </a:ext>
              </a:extLst>
            </p:cNvPr>
            <p:cNvGrpSpPr/>
            <p:nvPr userDrawn="1"/>
          </p:nvGrpSpPr>
          <p:grpSpPr bwMode="gray">
            <a:xfrm>
              <a:off x="12276481" y="0"/>
              <a:ext cx="240289" cy="6858000"/>
              <a:chOff x="-319714" y="0"/>
              <a:chExt cx="240289" cy="6858000"/>
            </a:xfrm>
          </p:grpSpPr>
          <p:sp>
            <p:nvSpPr>
              <p:cNvPr id="15" name="Line 230">
                <a:extLst>
                  <a:ext uri="{FF2B5EF4-FFF2-40B4-BE49-F238E27FC236}">
                    <a16:creationId xmlns:a16="http://schemas.microsoft.com/office/drawing/2014/main" id="{E607298D-E175-48A5-A33A-EA3F3D18DA77}"/>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Line 232">
                <a:extLst>
                  <a:ext uri="{FF2B5EF4-FFF2-40B4-BE49-F238E27FC236}">
                    <a16:creationId xmlns:a16="http://schemas.microsoft.com/office/drawing/2014/main" id="{0FAA0CC8-295F-4B9B-B166-E4B110C248D5}"/>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Line 234">
                <a:extLst>
                  <a:ext uri="{FF2B5EF4-FFF2-40B4-BE49-F238E27FC236}">
                    <a16:creationId xmlns:a16="http://schemas.microsoft.com/office/drawing/2014/main" id="{4493DE9E-1A3C-4216-A905-5CE9F01FBC07}"/>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8" name="Line 236">
                <a:extLst>
                  <a:ext uri="{FF2B5EF4-FFF2-40B4-BE49-F238E27FC236}">
                    <a16:creationId xmlns:a16="http://schemas.microsoft.com/office/drawing/2014/main" id="{E100301F-2319-48F1-A1A3-E09EC4730B90}"/>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 name="Line 238">
                <a:extLst>
                  <a:ext uri="{FF2B5EF4-FFF2-40B4-BE49-F238E27FC236}">
                    <a16:creationId xmlns:a16="http://schemas.microsoft.com/office/drawing/2014/main" id="{9F8D59B2-ACFC-405B-B947-0133413A5A3E}"/>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 name="Line 240">
                <a:extLst>
                  <a:ext uri="{FF2B5EF4-FFF2-40B4-BE49-F238E27FC236}">
                    <a16:creationId xmlns:a16="http://schemas.microsoft.com/office/drawing/2014/main" id="{30CEAC1C-E022-4CB8-9B0E-B5EE235D01F3}"/>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 name="Line 244">
                <a:extLst>
                  <a:ext uri="{FF2B5EF4-FFF2-40B4-BE49-F238E27FC236}">
                    <a16:creationId xmlns:a16="http://schemas.microsoft.com/office/drawing/2014/main" id="{A7A0483A-9ABA-4F80-BBB6-8A08854B3EF2}"/>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 name="Line 246">
                <a:extLst>
                  <a:ext uri="{FF2B5EF4-FFF2-40B4-BE49-F238E27FC236}">
                    <a16:creationId xmlns:a16="http://schemas.microsoft.com/office/drawing/2014/main" id="{9FA55C8A-1A8D-4E17-92C1-9D045E90F05D}"/>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 name="Line 250">
                <a:extLst>
                  <a:ext uri="{FF2B5EF4-FFF2-40B4-BE49-F238E27FC236}">
                    <a16:creationId xmlns:a16="http://schemas.microsoft.com/office/drawing/2014/main" id="{FD539FF3-BCFE-44CE-9E2D-E0E82F6CB82E}"/>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 name="Line 252">
                <a:extLst>
                  <a:ext uri="{FF2B5EF4-FFF2-40B4-BE49-F238E27FC236}">
                    <a16:creationId xmlns:a16="http://schemas.microsoft.com/office/drawing/2014/main" id="{3C9C8295-A03F-455E-8D76-400FA48B51DE}"/>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 name="Line 254">
                <a:extLst>
                  <a:ext uri="{FF2B5EF4-FFF2-40B4-BE49-F238E27FC236}">
                    <a16:creationId xmlns:a16="http://schemas.microsoft.com/office/drawing/2014/main" id="{486881BE-152B-4956-BDB8-07DC36BCFBA0}"/>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 name="Line 256">
                <a:extLst>
                  <a:ext uri="{FF2B5EF4-FFF2-40B4-BE49-F238E27FC236}">
                    <a16:creationId xmlns:a16="http://schemas.microsoft.com/office/drawing/2014/main" id="{6DE2C0B4-97C2-48DE-8865-FB25A6FD79E5}"/>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 name="Line 258">
                <a:extLst>
                  <a:ext uri="{FF2B5EF4-FFF2-40B4-BE49-F238E27FC236}">
                    <a16:creationId xmlns:a16="http://schemas.microsoft.com/office/drawing/2014/main" id="{5FBF2699-33DD-4796-97AF-7152139ADBEC}"/>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 name="Line 260">
                <a:extLst>
                  <a:ext uri="{FF2B5EF4-FFF2-40B4-BE49-F238E27FC236}">
                    <a16:creationId xmlns:a16="http://schemas.microsoft.com/office/drawing/2014/main" id="{1C6261CF-E54F-49B9-BC84-59EA48934B17}"/>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 name="Line 262">
                <a:extLst>
                  <a:ext uri="{FF2B5EF4-FFF2-40B4-BE49-F238E27FC236}">
                    <a16:creationId xmlns:a16="http://schemas.microsoft.com/office/drawing/2014/main" id="{5D15D2CC-50A7-42FC-8D7F-C804AFE18997}"/>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0" name="Line 264">
                <a:extLst>
                  <a:ext uri="{FF2B5EF4-FFF2-40B4-BE49-F238E27FC236}">
                    <a16:creationId xmlns:a16="http://schemas.microsoft.com/office/drawing/2014/main" id="{4ED4E6BA-3735-46A7-867D-7F3F51CBCD0C}"/>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1" name="Line 266">
                <a:extLst>
                  <a:ext uri="{FF2B5EF4-FFF2-40B4-BE49-F238E27FC236}">
                    <a16:creationId xmlns:a16="http://schemas.microsoft.com/office/drawing/2014/main" id="{3862A41B-C006-4B65-90D7-9C2F687CA111}"/>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2" name="Line 268">
                <a:extLst>
                  <a:ext uri="{FF2B5EF4-FFF2-40B4-BE49-F238E27FC236}">
                    <a16:creationId xmlns:a16="http://schemas.microsoft.com/office/drawing/2014/main" id="{6E11108E-EB91-485A-973E-FBAED050CE0D}"/>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3" name="Line 270">
                <a:extLst>
                  <a:ext uri="{FF2B5EF4-FFF2-40B4-BE49-F238E27FC236}">
                    <a16:creationId xmlns:a16="http://schemas.microsoft.com/office/drawing/2014/main" id="{8ECC69CC-2E5D-48A1-8169-E871F9E3F072}"/>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4" name="Line 272">
                <a:extLst>
                  <a:ext uri="{FF2B5EF4-FFF2-40B4-BE49-F238E27FC236}">
                    <a16:creationId xmlns:a16="http://schemas.microsoft.com/office/drawing/2014/main" id="{C1A90C61-B2C9-4F09-BB2E-93BF0BDDF93E}"/>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5" name="Line 274">
                <a:extLst>
                  <a:ext uri="{FF2B5EF4-FFF2-40B4-BE49-F238E27FC236}">
                    <a16:creationId xmlns:a16="http://schemas.microsoft.com/office/drawing/2014/main" id="{BB68AAB4-8D4F-4757-8116-BFB22F2ACCE4}"/>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6" name="Line 276">
                <a:extLst>
                  <a:ext uri="{FF2B5EF4-FFF2-40B4-BE49-F238E27FC236}">
                    <a16:creationId xmlns:a16="http://schemas.microsoft.com/office/drawing/2014/main" id="{2D5511C0-9CEF-4F70-8054-797FBD483BD0}"/>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7" name="Line 278">
                <a:extLst>
                  <a:ext uri="{FF2B5EF4-FFF2-40B4-BE49-F238E27FC236}">
                    <a16:creationId xmlns:a16="http://schemas.microsoft.com/office/drawing/2014/main" id="{21987BD8-A143-4D72-81AD-7B81572CFAB3}"/>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8" name="Line 256">
                <a:extLst>
                  <a:ext uri="{FF2B5EF4-FFF2-40B4-BE49-F238E27FC236}">
                    <a16:creationId xmlns:a16="http://schemas.microsoft.com/office/drawing/2014/main" id="{E5156AC1-71A4-42A7-BABE-76D6F764C7A7}"/>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9" name="Line 234">
                <a:extLst>
                  <a:ext uri="{FF2B5EF4-FFF2-40B4-BE49-F238E27FC236}">
                    <a16:creationId xmlns:a16="http://schemas.microsoft.com/office/drawing/2014/main" id="{AD35C812-EC5C-402E-8D80-62A34413D4A7}"/>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3" name="Content Placeholder 2">
            <a:extLst>
              <a:ext uri="{FF2B5EF4-FFF2-40B4-BE49-F238E27FC236}">
                <a16:creationId xmlns:a16="http://schemas.microsoft.com/office/drawing/2014/main" id="{DC389B5C-A374-46FA-89AC-805B0EEC7969}"/>
              </a:ext>
            </a:extLst>
          </p:cNvPr>
          <p:cNvSpPr>
            <a:spLocks noGrp="1"/>
          </p:cNvSpPr>
          <p:nvPr>
            <p:ph idx="1" hasCustomPrompt="1"/>
          </p:nvPr>
        </p:nvSpPr>
        <p:spPr bwMode="black">
          <a:xfrm>
            <a:off x="571500" y="1531939"/>
            <a:ext cx="11048400" cy="4564800"/>
          </a:xfrm>
          <a:prstGeom prst="rect">
            <a:avLst/>
          </a:prstGeom>
        </p:spPr>
        <p:txBody>
          <a:bodyPr/>
          <a:lstStyle>
            <a:lvl1pPr marL="0" indent="0">
              <a:buNone/>
              <a:defRPr>
                <a:solidFill>
                  <a:schemeClr val="tx2"/>
                </a:solidFill>
              </a:defRPr>
            </a:lvl1pPr>
            <a:lvl2pPr marL="180000">
              <a:buClr>
                <a:schemeClr val="tx2"/>
              </a:buCl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Niveau</a:t>
            </a:r>
            <a:r>
              <a:rPr lang="en-US" dirty="0"/>
              <a:t> 1</a:t>
            </a:r>
          </a:p>
          <a:p>
            <a:pPr lvl="1"/>
            <a:r>
              <a:rPr lang="en-US" dirty="0" err="1"/>
              <a:t>Niveau</a:t>
            </a:r>
            <a:r>
              <a:rPr lang="en-US" dirty="0"/>
              <a:t> 2</a:t>
            </a:r>
          </a:p>
        </p:txBody>
      </p:sp>
      <p:sp>
        <p:nvSpPr>
          <p:cNvPr id="7" name="Footer Placeholder 6">
            <a:extLst>
              <a:ext uri="{FF2B5EF4-FFF2-40B4-BE49-F238E27FC236}">
                <a16:creationId xmlns:a16="http://schemas.microsoft.com/office/drawing/2014/main" id="{B2B1BA5E-282E-469B-8A36-ED8EC1EA1ED7}"/>
              </a:ext>
            </a:extLst>
          </p:cNvPr>
          <p:cNvSpPr>
            <a:spLocks noGrp="1"/>
          </p:cNvSpPr>
          <p:nvPr>
            <p:ph type="ftr" sz="quarter" idx="10"/>
          </p:nvPr>
        </p:nvSpPr>
        <p:spPr bwMode="black"/>
        <p:txBody>
          <a:bodyPr/>
          <a:lstStyle/>
          <a:p>
            <a:r>
              <a:rPr lang="en-GB" dirty="0" err="1"/>
              <a:t>Titel</a:t>
            </a:r>
            <a:r>
              <a:rPr lang="en-GB" dirty="0"/>
              <a:t> van je </a:t>
            </a:r>
            <a:r>
              <a:rPr lang="en-GB" dirty="0" err="1"/>
              <a:t>presentatie</a:t>
            </a:r>
            <a:endParaRPr lang="en-GB" dirty="0"/>
          </a:p>
        </p:txBody>
      </p:sp>
      <p:sp>
        <p:nvSpPr>
          <p:cNvPr id="153" name="Slide Number Placeholder 152">
            <a:extLst>
              <a:ext uri="{FF2B5EF4-FFF2-40B4-BE49-F238E27FC236}">
                <a16:creationId xmlns:a16="http://schemas.microsoft.com/office/drawing/2014/main" id="{36E3B2CA-6AA2-46CE-AF8E-D4A073598E74}"/>
              </a:ext>
            </a:extLst>
          </p:cNvPr>
          <p:cNvSpPr>
            <a:spLocks noGrp="1"/>
          </p:cNvSpPr>
          <p:nvPr>
            <p:ph type="sldNum" sz="quarter" idx="11"/>
          </p:nvPr>
        </p:nvSpPr>
        <p:spPr bwMode="black"/>
        <p:txBody>
          <a:bodyPr/>
          <a:lstStyle/>
          <a:p>
            <a:fld id="{EEC0F82C-4994-47DA-8D9B-99D78D224F6D}" type="slidenum">
              <a:rPr lang="en-GB" smtClean="0"/>
              <a:pPr/>
              <a:t>‹nr.›</a:t>
            </a:fld>
            <a:endParaRPr lang="en-GB" dirty="0"/>
          </a:p>
        </p:txBody>
      </p:sp>
      <p:sp>
        <p:nvSpPr>
          <p:cNvPr id="155" name="Text Placeholder 3">
            <a:extLst>
              <a:ext uri="{FF2B5EF4-FFF2-40B4-BE49-F238E27FC236}">
                <a16:creationId xmlns:a16="http://schemas.microsoft.com/office/drawing/2014/main" id="{DF6AD37D-E8BC-4CDD-BFA9-469E11D4CA20}"/>
              </a:ext>
            </a:extLst>
          </p:cNvPr>
          <p:cNvSpPr txBox="1">
            <a:spLocks/>
          </p:cNvSpPr>
          <p:nvPr userDrawn="1"/>
        </p:nvSpPr>
        <p:spPr bwMode="gray">
          <a:xfrm>
            <a:off x="11047668" y="6285600"/>
            <a:ext cx="572400" cy="572400"/>
          </a:xfrm>
          <a:prstGeom prst="rect">
            <a:avLst/>
          </a:prstGeom>
          <a:blipFill>
            <a:blip r:embed="rId2"/>
            <a:stretch>
              <a:fillRect/>
            </a:stretch>
          </a:blipFill>
        </p:spPr>
        <p:txBody>
          <a:bodyPr/>
          <a:lstStyle>
            <a:lvl1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lang="nl-NL" sz="1200" kern="1200" dirty="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r>
              <a:rPr lang="en-US"/>
              <a:t>    </a:t>
            </a:r>
          </a:p>
        </p:txBody>
      </p:sp>
      <p:sp>
        <p:nvSpPr>
          <p:cNvPr id="4" name="Title 3">
            <a:extLst>
              <a:ext uri="{FF2B5EF4-FFF2-40B4-BE49-F238E27FC236}">
                <a16:creationId xmlns:a16="http://schemas.microsoft.com/office/drawing/2014/main" id="{BE7D6050-2078-4E93-B4C4-47591C4F87CC}"/>
              </a:ext>
            </a:extLst>
          </p:cNvPr>
          <p:cNvSpPr>
            <a:spLocks noGrp="1"/>
          </p:cNvSpPr>
          <p:nvPr>
            <p:ph type="title" hasCustomPrompt="1"/>
          </p:nvPr>
        </p:nvSpPr>
        <p:spPr bwMode="black">
          <a:xfrm>
            <a:off x="571500" y="285752"/>
            <a:ext cx="11049000" cy="1238248"/>
          </a:xfrm>
        </p:spPr>
        <p:txBody>
          <a:bodyPr/>
          <a:lstStyle>
            <a:lvl1pPr>
              <a:defRPr>
                <a:solidFill>
                  <a:schemeClr val="tx2"/>
                </a:solidFill>
              </a:defRPr>
            </a:lvl1pPr>
          </a:lstStyle>
          <a:p>
            <a:r>
              <a:rPr lang="nl-NL" dirty="0"/>
              <a:t>Klik om de titel aan te passen</a:t>
            </a:r>
          </a:p>
        </p:txBody>
      </p:sp>
    </p:spTree>
    <p:extLst>
      <p:ext uri="{BB962C8B-B14F-4D97-AF65-F5344CB8AC3E}">
        <p14:creationId xmlns:p14="http://schemas.microsoft.com/office/powerpoint/2010/main" val="50611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p:bg bwMode="gray">
      <p:bgRef idx="1001">
        <a:schemeClr val="bg1"/>
      </p:bgRef>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FEA9182-444B-47BE-8176-55B363FE1507}"/>
              </a:ext>
            </a:extLst>
          </p:cNvPr>
          <p:cNvSpPr>
            <a:spLocks noGrp="1"/>
          </p:cNvSpPr>
          <p:nvPr>
            <p:ph sz="quarter" idx="14" hasCustomPrompt="1"/>
          </p:nvPr>
        </p:nvSpPr>
        <p:spPr bwMode="gray">
          <a:xfrm>
            <a:off x="571500" y="1531939"/>
            <a:ext cx="11048400" cy="4573586"/>
          </a:xfrm>
        </p:spPr>
        <p:txBody>
          <a:bodyPr/>
          <a:lstStyle>
            <a:lvl1pPr>
              <a:defRPr/>
            </a:lvl1pPr>
            <a:lvl2pPr>
              <a:defRPr/>
            </a:lvl2pPr>
            <a:lvl3pPr>
              <a:defRPr/>
            </a:lvl3pPr>
            <a:lvl4pPr>
              <a:defRPr/>
            </a:lvl4pPr>
            <a:lvl5pPr>
              <a:defRPr/>
            </a:lvl5pPr>
          </a:lstStyle>
          <a:p>
            <a:pPr lvl="0"/>
            <a:r>
              <a:rPr lang="en-US" dirty="0" err="1"/>
              <a:t>Niveau</a:t>
            </a:r>
            <a:r>
              <a:rPr lang="en-US" dirty="0"/>
              <a:t> 1</a:t>
            </a:r>
          </a:p>
          <a:p>
            <a:pPr lvl="1"/>
            <a:r>
              <a:rPr lang="en-US" dirty="0" err="1"/>
              <a:t>Niveau</a:t>
            </a:r>
            <a:r>
              <a:rPr lang="en-US" dirty="0"/>
              <a:t> 2</a:t>
            </a:r>
          </a:p>
          <a:p>
            <a:pPr lvl="2"/>
            <a:r>
              <a:rPr lang="en-US" dirty="0" err="1"/>
              <a:t>Niveau</a:t>
            </a:r>
            <a:r>
              <a:rPr lang="en-US" dirty="0"/>
              <a:t> 3</a:t>
            </a:r>
          </a:p>
          <a:p>
            <a:pPr lvl="3"/>
            <a:r>
              <a:rPr lang="en-US" dirty="0" err="1"/>
              <a:t>Niveau</a:t>
            </a:r>
            <a:r>
              <a:rPr lang="en-US" dirty="0"/>
              <a:t> 4</a:t>
            </a:r>
          </a:p>
          <a:p>
            <a:pPr lvl="4"/>
            <a:r>
              <a:rPr lang="en-US" dirty="0" err="1"/>
              <a:t>Niveau</a:t>
            </a:r>
            <a:r>
              <a:rPr lang="en-US" dirty="0"/>
              <a:t> 5</a:t>
            </a:r>
            <a:endParaRPr lang="en-GB" dirty="0"/>
          </a:p>
        </p:txBody>
      </p:sp>
      <p:sp>
        <p:nvSpPr>
          <p:cNvPr id="3" name="Footer Placeholder 2">
            <a:extLst>
              <a:ext uri="{FF2B5EF4-FFF2-40B4-BE49-F238E27FC236}">
                <a16:creationId xmlns:a16="http://schemas.microsoft.com/office/drawing/2014/main" id="{EC3FA214-7D25-4F33-80AA-CD7E73BCBBD2}"/>
              </a:ext>
            </a:extLst>
          </p:cNvPr>
          <p:cNvSpPr>
            <a:spLocks noGrp="1"/>
          </p:cNvSpPr>
          <p:nvPr>
            <p:ph type="ftr" sz="quarter" idx="15"/>
          </p:nvPr>
        </p:nvSpPr>
        <p:spPr bwMode="gray"/>
        <p:txBody>
          <a:bodyPr/>
          <a:lstStyle/>
          <a:p>
            <a:r>
              <a:rPr lang="en-GB"/>
              <a:t>Titel van je presentatie</a:t>
            </a:r>
            <a:endParaRPr lang="en-GB" dirty="0"/>
          </a:p>
        </p:txBody>
      </p:sp>
      <p:sp>
        <p:nvSpPr>
          <p:cNvPr id="7" name="Slide Number Placeholder 6">
            <a:extLst>
              <a:ext uri="{FF2B5EF4-FFF2-40B4-BE49-F238E27FC236}">
                <a16:creationId xmlns:a16="http://schemas.microsoft.com/office/drawing/2014/main" id="{7B36A311-11CE-4481-9A89-10E6CFA78B7F}"/>
              </a:ext>
            </a:extLst>
          </p:cNvPr>
          <p:cNvSpPr>
            <a:spLocks noGrp="1"/>
          </p:cNvSpPr>
          <p:nvPr>
            <p:ph type="sldNum" sz="quarter" idx="16"/>
          </p:nvPr>
        </p:nvSpPr>
        <p:spPr bwMode="gray"/>
        <p:txBody>
          <a:bodyPr/>
          <a:lstStyle/>
          <a:p>
            <a:fld id="{EEC0F82C-4994-47DA-8D9B-99D78D224F6D}" type="slidenum">
              <a:rPr lang="en-GB" smtClean="0"/>
              <a:pPr/>
              <a:t>‹nr.›</a:t>
            </a:fld>
            <a:endParaRPr lang="en-GB" dirty="0"/>
          </a:p>
        </p:txBody>
      </p:sp>
      <p:sp>
        <p:nvSpPr>
          <p:cNvPr id="2" name="Title 1">
            <a:extLst>
              <a:ext uri="{FF2B5EF4-FFF2-40B4-BE49-F238E27FC236}">
                <a16:creationId xmlns:a16="http://schemas.microsoft.com/office/drawing/2014/main" id="{4AA25600-7D57-4AB4-A7AD-82F3A45B726D}"/>
              </a:ext>
            </a:extLst>
          </p:cNvPr>
          <p:cNvSpPr>
            <a:spLocks noGrp="1"/>
          </p:cNvSpPr>
          <p:nvPr>
            <p:ph type="title" hasCustomPrompt="1"/>
          </p:nvPr>
        </p:nvSpPr>
        <p:spPr bwMode="gray">
          <a:xfrm>
            <a:off x="571500" y="285752"/>
            <a:ext cx="11049000" cy="1238248"/>
          </a:xfrm>
        </p:spPr>
        <p:txBody>
          <a:bodyPr/>
          <a:lstStyle>
            <a:lvl1pPr>
              <a:defRPr/>
            </a:lvl1pPr>
          </a:lstStyle>
          <a:p>
            <a:r>
              <a:rPr lang="nl-NL" dirty="0"/>
              <a:t>Klik om de titel aan te passen</a:t>
            </a:r>
          </a:p>
        </p:txBody>
      </p:sp>
    </p:spTree>
    <p:extLst>
      <p:ext uri="{BB962C8B-B14F-4D97-AF65-F5344CB8AC3E}">
        <p14:creationId xmlns:p14="http://schemas.microsoft.com/office/powerpoint/2010/main" val="26051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koloms tekstdia">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D250301E-BA37-4003-8372-4648E0A0F635}"/>
              </a:ext>
            </a:extLst>
          </p:cNvPr>
          <p:cNvSpPr>
            <a:spLocks noGrp="1"/>
          </p:cNvSpPr>
          <p:nvPr>
            <p:ph sz="quarter" idx="15" hasCustomPrompt="1"/>
          </p:nvPr>
        </p:nvSpPr>
        <p:spPr bwMode="gray">
          <a:xfrm>
            <a:off x="6238500" y="1531939"/>
            <a:ext cx="5382000" cy="4564800"/>
          </a:xfrm>
        </p:spPr>
        <p:txBody>
          <a:bodyPr/>
          <a:lstStyle>
            <a:lvl1pPr>
              <a:defRPr/>
            </a:lvl1pPr>
            <a:lvl2pPr>
              <a:defRPr/>
            </a:lvl2pPr>
            <a:lvl3pPr>
              <a:defRPr/>
            </a:lvl3pPr>
            <a:lvl4pPr>
              <a:defRPr/>
            </a:lvl4pPr>
            <a:lvl5pPr>
              <a:defRPr/>
            </a:lvl5pPr>
          </a:lstStyle>
          <a:p>
            <a:pPr lvl="0"/>
            <a:r>
              <a:rPr lang="en-US" dirty="0" err="1"/>
              <a:t>Niveau</a:t>
            </a:r>
            <a:r>
              <a:rPr lang="en-US" dirty="0"/>
              <a:t> 1</a:t>
            </a:r>
          </a:p>
          <a:p>
            <a:pPr lvl="1"/>
            <a:r>
              <a:rPr lang="en-US" dirty="0" err="1"/>
              <a:t>Niveau</a:t>
            </a:r>
            <a:r>
              <a:rPr lang="en-US" dirty="0"/>
              <a:t> 2</a:t>
            </a:r>
          </a:p>
          <a:p>
            <a:pPr lvl="2"/>
            <a:r>
              <a:rPr lang="en-US" dirty="0" err="1"/>
              <a:t>Niveau</a:t>
            </a:r>
            <a:r>
              <a:rPr lang="en-US" dirty="0"/>
              <a:t> 3</a:t>
            </a:r>
          </a:p>
          <a:p>
            <a:pPr lvl="3"/>
            <a:r>
              <a:rPr lang="en-US" dirty="0" err="1"/>
              <a:t>Niveau</a:t>
            </a:r>
            <a:r>
              <a:rPr lang="en-US" dirty="0"/>
              <a:t> 4</a:t>
            </a:r>
          </a:p>
          <a:p>
            <a:pPr lvl="4"/>
            <a:r>
              <a:rPr lang="en-US" dirty="0" err="1"/>
              <a:t>Niveau</a:t>
            </a:r>
            <a:r>
              <a:rPr lang="en-US" dirty="0"/>
              <a:t> 5</a:t>
            </a:r>
            <a:endParaRPr lang="en-GB" dirty="0"/>
          </a:p>
        </p:txBody>
      </p:sp>
      <p:sp>
        <p:nvSpPr>
          <p:cNvPr id="3" name="Footer Placeholder 2">
            <a:extLst>
              <a:ext uri="{FF2B5EF4-FFF2-40B4-BE49-F238E27FC236}">
                <a16:creationId xmlns:a16="http://schemas.microsoft.com/office/drawing/2014/main" id="{37EFEB26-60C1-458C-AEB2-4862977C0198}"/>
              </a:ext>
            </a:extLst>
          </p:cNvPr>
          <p:cNvSpPr>
            <a:spLocks noGrp="1"/>
          </p:cNvSpPr>
          <p:nvPr>
            <p:ph type="ftr" sz="quarter" idx="16"/>
          </p:nvPr>
        </p:nvSpPr>
        <p:spPr bwMode="gray"/>
        <p:txBody>
          <a:bodyPr/>
          <a:lstStyle/>
          <a:p>
            <a:r>
              <a:rPr lang="en-GB"/>
              <a:t>Titel van je presentatie</a:t>
            </a:r>
            <a:endParaRPr lang="en-GB" dirty="0"/>
          </a:p>
        </p:txBody>
      </p:sp>
      <p:sp>
        <p:nvSpPr>
          <p:cNvPr id="4" name="Slide Number Placeholder 3">
            <a:extLst>
              <a:ext uri="{FF2B5EF4-FFF2-40B4-BE49-F238E27FC236}">
                <a16:creationId xmlns:a16="http://schemas.microsoft.com/office/drawing/2014/main" id="{92117778-47BC-4BCE-8D2C-CF8E681EC6E8}"/>
              </a:ext>
            </a:extLst>
          </p:cNvPr>
          <p:cNvSpPr>
            <a:spLocks noGrp="1"/>
          </p:cNvSpPr>
          <p:nvPr>
            <p:ph type="sldNum" sz="quarter" idx="17"/>
          </p:nvPr>
        </p:nvSpPr>
        <p:spPr bwMode="gray"/>
        <p:txBody>
          <a:bodyPr/>
          <a:lstStyle/>
          <a:p>
            <a:fld id="{EEC0F82C-4994-47DA-8D9B-99D78D224F6D}" type="slidenum">
              <a:rPr lang="en-GB" smtClean="0"/>
              <a:pPr/>
              <a:t>‹nr.›</a:t>
            </a:fld>
            <a:endParaRPr lang="en-GB" dirty="0"/>
          </a:p>
        </p:txBody>
      </p:sp>
      <p:sp>
        <p:nvSpPr>
          <p:cNvPr id="156" name="Content Placeholder 8">
            <a:extLst>
              <a:ext uri="{FF2B5EF4-FFF2-40B4-BE49-F238E27FC236}">
                <a16:creationId xmlns:a16="http://schemas.microsoft.com/office/drawing/2014/main" id="{8C1E6B3E-1E73-45D6-8003-DABCF8722A4E}"/>
              </a:ext>
            </a:extLst>
          </p:cNvPr>
          <p:cNvSpPr>
            <a:spLocks noGrp="1"/>
          </p:cNvSpPr>
          <p:nvPr>
            <p:ph sz="quarter" idx="14" hasCustomPrompt="1"/>
          </p:nvPr>
        </p:nvSpPr>
        <p:spPr bwMode="gray">
          <a:xfrm>
            <a:off x="571499" y="1531939"/>
            <a:ext cx="5382000" cy="4573586"/>
          </a:xfrm>
        </p:spPr>
        <p:txBody>
          <a:bodyPr/>
          <a:lstStyle>
            <a:lvl1pPr>
              <a:defRPr/>
            </a:lvl1pPr>
            <a:lvl2pPr>
              <a:defRPr/>
            </a:lvl2pPr>
            <a:lvl3pPr>
              <a:defRPr/>
            </a:lvl3pPr>
            <a:lvl4pPr>
              <a:defRPr/>
            </a:lvl4pPr>
            <a:lvl5pPr>
              <a:defRPr/>
            </a:lvl5pPr>
          </a:lstStyle>
          <a:p>
            <a:pPr lvl="0"/>
            <a:r>
              <a:rPr lang="en-US" dirty="0" err="1"/>
              <a:t>Niveau</a:t>
            </a:r>
            <a:r>
              <a:rPr lang="en-US" dirty="0"/>
              <a:t> 1</a:t>
            </a:r>
          </a:p>
          <a:p>
            <a:pPr lvl="1"/>
            <a:r>
              <a:rPr lang="en-US" dirty="0" err="1"/>
              <a:t>Niveau</a:t>
            </a:r>
            <a:r>
              <a:rPr lang="en-US" dirty="0"/>
              <a:t> 2</a:t>
            </a:r>
          </a:p>
          <a:p>
            <a:pPr lvl="2"/>
            <a:r>
              <a:rPr lang="en-US" dirty="0" err="1"/>
              <a:t>Niveau</a:t>
            </a:r>
            <a:r>
              <a:rPr lang="en-US" dirty="0"/>
              <a:t> 3</a:t>
            </a:r>
          </a:p>
          <a:p>
            <a:pPr lvl="3"/>
            <a:r>
              <a:rPr lang="en-US" dirty="0" err="1"/>
              <a:t>Niveau</a:t>
            </a:r>
            <a:r>
              <a:rPr lang="en-US" dirty="0"/>
              <a:t> 4</a:t>
            </a:r>
          </a:p>
          <a:p>
            <a:pPr lvl="4"/>
            <a:r>
              <a:rPr lang="en-US" dirty="0" err="1"/>
              <a:t>Niveau</a:t>
            </a:r>
            <a:r>
              <a:rPr lang="en-US" dirty="0"/>
              <a:t> 5</a:t>
            </a:r>
            <a:endParaRPr lang="en-GB" dirty="0"/>
          </a:p>
        </p:txBody>
      </p:sp>
      <p:sp>
        <p:nvSpPr>
          <p:cNvPr id="5" name="Title 4">
            <a:extLst>
              <a:ext uri="{FF2B5EF4-FFF2-40B4-BE49-F238E27FC236}">
                <a16:creationId xmlns:a16="http://schemas.microsoft.com/office/drawing/2014/main" id="{2F0A3DA3-E97C-4380-A0E1-2C679E9D286B}"/>
              </a:ext>
            </a:extLst>
          </p:cNvPr>
          <p:cNvSpPr>
            <a:spLocks noGrp="1"/>
          </p:cNvSpPr>
          <p:nvPr>
            <p:ph type="title" hasCustomPrompt="1"/>
          </p:nvPr>
        </p:nvSpPr>
        <p:spPr bwMode="gray">
          <a:xfrm>
            <a:off x="571500" y="285752"/>
            <a:ext cx="11049000" cy="1238248"/>
          </a:xfrm>
        </p:spPr>
        <p:txBody>
          <a:bodyPr/>
          <a:lstStyle>
            <a:lvl1pPr>
              <a:defRPr/>
            </a:lvl1pPr>
          </a:lstStyle>
          <a:p>
            <a:r>
              <a:rPr lang="nl-NL" dirty="0"/>
              <a:t>Klik om de titel aan te passen</a:t>
            </a:r>
          </a:p>
        </p:txBody>
      </p:sp>
    </p:spTree>
    <p:extLst>
      <p:ext uri="{BB962C8B-B14F-4D97-AF65-F5344CB8AC3E}">
        <p14:creationId xmlns:p14="http://schemas.microsoft.com/office/powerpoint/2010/main" val="19289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7B07FD-2A47-44DC-941F-7D6E14B47B72}"/>
              </a:ext>
            </a:extLst>
          </p:cNvPr>
          <p:cNvSpPr>
            <a:spLocks noGrp="1"/>
          </p:cNvSpPr>
          <p:nvPr>
            <p:ph type="ftr" sz="quarter" idx="15"/>
          </p:nvPr>
        </p:nvSpPr>
        <p:spPr bwMode="gray">
          <a:xfrm>
            <a:off x="855030" y="6280563"/>
            <a:ext cx="5097600" cy="577438"/>
          </a:xfrm>
        </p:spPr>
        <p:txBody>
          <a:bodyPr/>
          <a:lstStyle/>
          <a:p>
            <a:r>
              <a:rPr lang="en-GB" dirty="0" err="1"/>
              <a:t>Titel</a:t>
            </a:r>
            <a:r>
              <a:rPr lang="en-GB" dirty="0"/>
              <a:t> van je </a:t>
            </a:r>
            <a:r>
              <a:rPr lang="en-GB" dirty="0" err="1"/>
              <a:t>presentatie</a:t>
            </a:r>
            <a:endParaRPr lang="en-GB" dirty="0"/>
          </a:p>
        </p:txBody>
      </p:sp>
      <p:sp>
        <p:nvSpPr>
          <p:cNvPr id="7" name="Slide Number Placeholder 6">
            <a:extLst>
              <a:ext uri="{FF2B5EF4-FFF2-40B4-BE49-F238E27FC236}">
                <a16:creationId xmlns:a16="http://schemas.microsoft.com/office/drawing/2014/main" id="{D2A312C5-F3AA-4AF5-B3E4-A7A9125FC3DC}"/>
              </a:ext>
            </a:extLst>
          </p:cNvPr>
          <p:cNvSpPr>
            <a:spLocks noGrp="1"/>
          </p:cNvSpPr>
          <p:nvPr>
            <p:ph type="sldNum" sz="quarter" idx="16"/>
          </p:nvPr>
        </p:nvSpPr>
        <p:spPr bwMode="gray"/>
        <p:txBody>
          <a:bodyPr/>
          <a:lstStyle/>
          <a:p>
            <a:fld id="{EEC0F82C-4994-47DA-8D9B-99D78D224F6D}" type="slidenum">
              <a:rPr lang="en-GB" smtClean="0"/>
              <a:pPr/>
              <a:t>‹nr.›</a:t>
            </a:fld>
            <a:endParaRPr lang="en-GB" dirty="0"/>
          </a:p>
        </p:txBody>
      </p:sp>
      <p:sp>
        <p:nvSpPr>
          <p:cNvPr id="14" name="Content Placeholder 8">
            <a:extLst>
              <a:ext uri="{FF2B5EF4-FFF2-40B4-BE49-F238E27FC236}">
                <a16:creationId xmlns:a16="http://schemas.microsoft.com/office/drawing/2014/main" id="{A36F7D77-A527-4765-806C-7E9EA367F802}"/>
              </a:ext>
            </a:extLst>
          </p:cNvPr>
          <p:cNvSpPr>
            <a:spLocks noGrp="1"/>
          </p:cNvSpPr>
          <p:nvPr>
            <p:ph sz="quarter" idx="20" hasCustomPrompt="1"/>
          </p:nvPr>
        </p:nvSpPr>
        <p:spPr bwMode="gray">
          <a:xfrm>
            <a:off x="6238500" y="2082801"/>
            <a:ext cx="5382000" cy="4022724"/>
          </a:xfrm>
        </p:spPr>
        <p:txBody>
          <a:bodyPr/>
          <a:lstStyle>
            <a:lvl1pPr>
              <a:defRPr/>
            </a:lvl1pPr>
          </a:lstStyle>
          <a:p>
            <a:pPr lvl="0"/>
            <a:r>
              <a:rPr lang="en-US" dirty="0" err="1"/>
              <a:t>Plaats</a:t>
            </a:r>
            <a:r>
              <a:rPr lang="en-US" dirty="0"/>
              <a:t> </a:t>
            </a:r>
            <a:r>
              <a:rPr lang="en-US" dirty="0" err="1"/>
              <a:t>een</a:t>
            </a:r>
            <a:r>
              <a:rPr lang="en-US" dirty="0"/>
              <a:t> </a:t>
            </a:r>
            <a:r>
              <a:rPr lang="en-US" dirty="0" err="1"/>
              <a:t>grafiek</a:t>
            </a:r>
            <a:endParaRPr lang="en-GB" dirty="0"/>
          </a:p>
        </p:txBody>
      </p:sp>
      <p:sp>
        <p:nvSpPr>
          <p:cNvPr id="15" name="Text Placeholder 4">
            <a:extLst>
              <a:ext uri="{FF2B5EF4-FFF2-40B4-BE49-F238E27FC236}">
                <a16:creationId xmlns:a16="http://schemas.microsoft.com/office/drawing/2014/main" id="{0DB36431-83D4-48F2-97ED-9F7019816FE7}"/>
              </a:ext>
            </a:extLst>
          </p:cNvPr>
          <p:cNvSpPr>
            <a:spLocks noGrp="1"/>
          </p:cNvSpPr>
          <p:nvPr>
            <p:ph type="body" sz="quarter" idx="21" hasCustomPrompt="1"/>
          </p:nvPr>
        </p:nvSpPr>
        <p:spPr bwMode="gray">
          <a:xfrm>
            <a:off x="6238500" y="1524000"/>
            <a:ext cx="5382000" cy="279401"/>
          </a:xfrm>
          <a:prstGeom prst="rect">
            <a:avLst/>
          </a:prstGeom>
        </p:spPr>
        <p:txBody>
          <a:bodyPr anchor="b"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dirty="0"/>
              <a:t>Grafiek titel</a:t>
            </a:r>
          </a:p>
        </p:txBody>
      </p:sp>
      <p:sp>
        <p:nvSpPr>
          <p:cNvPr id="17" name="Content Placeholder 8">
            <a:extLst>
              <a:ext uri="{FF2B5EF4-FFF2-40B4-BE49-F238E27FC236}">
                <a16:creationId xmlns:a16="http://schemas.microsoft.com/office/drawing/2014/main" id="{C8910369-F871-4084-B502-2BC5FBED7866}"/>
              </a:ext>
            </a:extLst>
          </p:cNvPr>
          <p:cNvSpPr>
            <a:spLocks noGrp="1"/>
          </p:cNvSpPr>
          <p:nvPr>
            <p:ph sz="quarter" idx="14" hasCustomPrompt="1"/>
          </p:nvPr>
        </p:nvSpPr>
        <p:spPr bwMode="gray">
          <a:xfrm>
            <a:off x="571500" y="1531939"/>
            <a:ext cx="5382000" cy="4573586"/>
          </a:xfrm>
        </p:spPr>
        <p:txBody>
          <a:bodyPr/>
          <a:lstStyle>
            <a:lvl1pPr>
              <a:defRPr/>
            </a:lvl1pPr>
            <a:lvl2pPr>
              <a:defRPr/>
            </a:lvl2pPr>
            <a:lvl3pPr>
              <a:defRPr/>
            </a:lvl3pPr>
            <a:lvl4pPr>
              <a:defRPr/>
            </a:lvl4pPr>
            <a:lvl5pPr>
              <a:defRPr/>
            </a:lvl5pPr>
          </a:lstStyle>
          <a:p>
            <a:pPr lvl="0"/>
            <a:r>
              <a:rPr lang="en-US" dirty="0" err="1"/>
              <a:t>Niveau</a:t>
            </a:r>
            <a:r>
              <a:rPr lang="en-US" dirty="0"/>
              <a:t> 1</a:t>
            </a:r>
          </a:p>
          <a:p>
            <a:pPr lvl="1"/>
            <a:r>
              <a:rPr lang="en-US" dirty="0" err="1"/>
              <a:t>Niveau</a:t>
            </a:r>
            <a:r>
              <a:rPr lang="en-US" dirty="0"/>
              <a:t> 2</a:t>
            </a:r>
          </a:p>
          <a:p>
            <a:pPr lvl="2"/>
            <a:r>
              <a:rPr lang="en-US" dirty="0" err="1"/>
              <a:t>Niveau</a:t>
            </a:r>
            <a:r>
              <a:rPr lang="en-US" dirty="0"/>
              <a:t> 3</a:t>
            </a:r>
          </a:p>
          <a:p>
            <a:pPr lvl="3"/>
            <a:r>
              <a:rPr lang="en-US" dirty="0" err="1"/>
              <a:t>Niveau</a:t>
            </a:r>
            <a:r>
              <a:rPr lang="en-US" dirty="0"/>
              <a:t> 4</a:t>
            </a:r>
          </a:p>
          <a:p>
            <a:pPr lvl="4"/>
            <a:r>
              <a:rPr lang="en-US" dirty="0" err="1"/>
              <a:t>Niveau</a:t>
            </a:r>
            <a:r>
              <a:rPr lang="en-US" dirty="0"/>
              <a:t> 5</a:t>
            </a:r>
            <a:endParaRPr lang="en-GB" dirty="0"/>
          </a:p>
        </p:txBody>
      </p:sp>
      <p:sp>
        <p:nvSpPr>
          <p:cNvPr id="2" name="Title 1">
            <a:extLst>
              <a:ext uri="{FF2B5EF4-FFF2-40B4-BE49-F238E27FC236}">
                <a16:creationId xmlns:a16="http://schemas.microsoft.com/office/drawing/2014/main" id="{08289F8E-BD02-4250-A781-11CED51F4F10}"/>
              </a:ext>
            </a:extLst>
          </p:cNvPr>
          <p:cNvSpPr>
            <a:spLocks noGrp="1"/>
          </p:cNvSpPr>
          <p:nvPr>
            <p:ph type="title" hasCustomPrompt="1"/>
          </p:nvPr>
        </p:nvSpPr>
        <p:spPr bwMode="gray">
          <a:xfrm>
            <a:off x="571500" y="285752"/>
            <a:ext cx="11049000" cy="1238248"/>
          </a:xfrm>
        </p:spPr>
        <p:txBody>
          <a:bodyPr/>
          <a:lstStyle>
            <a:lvl1pPr>
              <a:defRPr/>
            </a:lvl1pPr>
          </a:lstStyle>
          <a:p>
            <a:r>
              <a:rPr lang="nl-NL" dirty="0"/>
              <a:t>Klik om de titel aan te passen</a:t>
            </a:r>
          </a:p>
        </p:txBody>
      </p:sp>
    </p:spTree>
    <p:extLst>
      <p:ext uri="{BB962C8B-B14F-4D97-AF65-F5344CB8AC3E}">
        <p14:creationId xmlns:p14="http://schemas.microsoft.com/office/powerpoint/2010/main" val="205454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grafieken">
    <p:bg bwMode="gray">
      <p:bgRef idx="1001">
        <a:schemeClr val="bg1"/>
      </p:bgRef>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9001A125-B315-4F5D-8645-0FE5ABB158C9}"/>
              </a:ext>
            </a:extLst>
          </p:cNvPr>
          <p:cNvSpPr>
            <a:spLocks noGrp="1"/>
          </p:cNvSpPr>
          <p:nvPr>
            <p:ph type="ftr" sz="quarter" idx="10"/>
          </p:nvPr>
        </p:nvSpPr>
        <p:spPr bwMode="gray"/>
        <p:txBody>
          <a:bodyPr/>
          <a:lstStyle/>
          <a:p>
            <a:r>
              <a:rPr lang="en-GB"/>
              <a:t>Titel van je presentatie</a:t>
            </a:r>
            <a:endParaRPr lang="en-GB" dirty="0"/>
          </a:p>
        </p:txBody>
      </p:sp>
      <p:sp>
        <p:nvSpPr>
          <p:cNvPr id="11" name="Slide Number Placeholder 10">
            <a:extLst>
              <a:ext uri="{FF2B5EF4-FFF2-40B4-BE49-F238E27FC236}">
                <a16:creationId xmlns:a16="http://schemas.microsoft.com/office/drawing/2014/main" id="{A24DDAEC-6BED-4D08-8CB9-CE7D70F3035B}"/>
              </a:ext>
            </a:extLst>
          </p:cNvPr>
          <p:cNvSpPr>
            <a:spLocks noGrp="1"/>
          </p:cNvSpPr>
          <p:nvPr>
            <p:ph type="sldNum" sz="quarter" idx="11"/>
          </p:nvPr>
        </p:nvSpPr>
        <p:spPr bwMode="gray"/>
        <p:txBody>
          <a:bodyPr/>
          <a:lstStyle/>
          <a:p>
            <a:fld id="{EEC0F82C-4994-47DA-8D9B-99D78D224F6D}" type="slidenum">
              <a:rPr lang="en-GB" smtClean="0"/>
              <a:pPr/>
              <a:t>‹nr.›</a:t>
            </a:fld>
            <a:endParaRPr lang="en-GB" dirty="0"/>
          </a:p>
        </p:txBody>
      </p:sp>
      <p:sp>
        <p:nvSpPr>
          <p:cNvPr id="13" name="Content Placeholder 8">
            <a:extLst>
              <a:ext uri="{FF2B5EF4-FFF2-40B4-BE49-F238E27FC236}">
                <a16:creationId xmlns:a16="http://schemas.microsoft.com/office/drawing/2014/main" id="{AFD0D768-D0D3-419F-A50A-348F13C0B056}"/>
              </a:ext>
            </a:extLst>
          </p:cNvPr>
          <p:cNvSpPr>
            <a:spLocks noGrp="1"/>
          </p:cNvSpPr>
          <p:nvPr>
            <p:ph sz="quarter" idx="18" hasCustomPrompt="1"/>
          </p:nvPr>
        </p:nvSpPr>
        <p:spPr bwMode="gray">
          <a:xfrm>
            <a:off x="571500" y="2082801"/>
            <a:ext cx="5382000" cy="4022724"/>
          </a:xfrm>
        </p:spPr>
        <p:txBody>
          <a:bodyPr/>
          <a:lstStyle>
            <a:lvl1pPr>
              <a:defRPr/>
            </a:lvl1pPr>
          </a:lstStyle>
          <a:p>
            <a:pPr lvl="0"/>
            <a:r>
              <a:rPr lang="en-US" dirty="0" err="1"/>
              <a:t>Plaats</a:t>
            </a:r>
            <a:r>
              <a:rPr lang="en-US" dirty="0"/>
              <a:t> </a:t>
            </a:r>
            <a:r>
              <a:rPr lang="en-US" dirty="0" err="1"/>
              <a:t>een</a:t>
            </a:r>
            <a:r>
              <a:rPr lang="en-US" dirty="0"/>
              <a:t> </a:t>
            </a:r>
            <a:r>
              <a:rPr lang="en-US" dirty="0" err="1"/>
              <a:t>grafiek</a:t>
            </a:r>
            <a:endParaRPr lang="en-GB" dirty="0"/>
          </a:p>
        </p:txBody>
      </p:sp>
      <p:sp>
        <p:nvSpPr>
          <p:cNvPr id="16" name="Text Placeholder 4">
            <a:extLst>
              <a:ext uri="{FF2B5EF4-FFF2-40B4-BE49-F238E27FC236}">
                <a16:creationId xmlns:a16="http://schemas.microsoft.com/office/drawing/2014/main" id="{ABCF25F6-53A3-44DB-9E7D-5B3F3AD76336}"/>
              </a:ext>
            </a:extLst>
          </p:cNvPr>
          <p:cNvSpPr>
            <a:spLocks noGrp="1"/>
          </p:cNvSpPr>
          <p:nvPr>
            <p:ph type="body" sz="quarter" idx="19" hasCustomPrompt="1"/>
          </p:nvPr>
        </p:nvSpPr>
        <p:spPr bwMode="gray">
          <a:xfrm>
            <a:off x="571500" y="1524000"/>
            <a:ext cx="5382000" cy="279401"/>
          </a:xfrm>
          <a:prstGeom prst="rect">
            <a:avLst/>
          </a:prstGeom>
        </p:spPr>
        <p:txBody>
          <a:bodyPr anchor="b"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dirty="0"/>
              <a:t>Grafiek titel</a:t>
            </a:r>
          </a:p>
        </p:txBody>
      </p:sp>
      <p:sp>
        <p:nvSpPr>
          <p:cNvPr id="307" name="Content Placeholder 8">
            <a:extLst>
              <a:ext uri="{FF2B5EF4-FFF2-40B4-BE49-F238E27FC236}">
                <a16:creationId xmlns:a16="http://schemas.microsoft.com/office/drawing/2014/main" id="{7F51DB44-8200-42CE-A1B8-585EFD8DA59E}"/>
              </a:ext>
            </a:extLst>
          </p:cNvPr>
          <p:cNvSpPr>
            <a:spLocks noGrp="1"/>
          </p:cNvSpPr>
          <p:nvPr>
            <p:ph sz="quarter" idx="20" hasCustomPrompt="1"/>
          </p:nvPr>
        </p:nvSpPr>
        <p:spPr bwMode="gray">
          <a:xfrm>
            <a:off x="6238500" y="2082801"/>
            <a:ext cx="5382000" cy="4022724"/>
          </a:xfrm>
        </p:spPr>
        <p:txBody>
          <a:bodyPr/>
          <a:lstStyle>
            <a:lvl1pPr>
              <a:defRPr/>
            </a:lvl1pPr>
          </a:lstStyle>
          <a:p>
            <a:pPr lvl="0"/>
            <a:r>
              <a:rPr lang="en-US" dirty="0" err="1"/>
              <a:t>Plaats</a:t>
            </a:r>
            <a:r>
              <a:rPr lang="en-US" dirty="0"/>
              <a:t> </a:t>
            </a:r>
            <a:r>
              <a:rPr lang="en-US" dirty="0" err="1"/>
              <a:t>een</a:t>
            </a:r>
            <a:r>
              <a:rPr lang="en-US" dirty="0"/>
              <a:t> </a:t>
            </a:r>
            <a:r>
              <a:rPr lang="en-US" dirty="0" err="1"/>
              <a:t>grafiek</a:t>
            </a:r>
            <a:endParaRPr lang="en-GB" dirty="0"/>
          </a:p>
        </p:txBody>
      </p:sp>
      <p:sp>
        <p:nvSpPr>
          <p:cNvPr id="308" name="Text Placeholder 4">
            <a:extLst>
              <a:ext uri="{FF2B5EF4-FFF2-40B4-BE49-F238E27FC236}">
                <a16:creationId xmlns:a16="http://schemas.microsoft.com/office/drawing/2014/main" id="{34E3C1CD-7C2A-481A-A775-75D68AF05AA0}"/>
              </a:ext>
            </a:extLst>
          </p:cNvPr>
          <p:cNvSpPr>
            <a:spLocks noGrp="1"/>
          </p:cNvSpPr>
          <p:nvPr>
            <p:ph type="body" sz="quarter" idx="21" hasCustomPrompt="1"/>
          </p:nvPr>
        </p:nvSpPr>
        <p:spPr bwMode="gray">
          <a:xfrm>
            <a:off x="6238500" y="1524000"/>
            <a:ext cx="5382000" cy="279401"/>
          </a:xfrm>
          <a:prstGeom prst="rect">
            <a:avLst/>
          </a:prstGeom>
        </p:spPr>
        <p:txBody>
          <a:bodyPr anchor="b"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dirty="0"/>
              <a:t>Grafiek titel</a:t>
            </a:r>
          </a:p>
        </p:txBody>
      </p:sp>
      <p:sp>
        <p:nvSpPr>
          <p:cNvPr id="3" name="Title 2">
            <a:extLst>
              <a:ext uri="{FF2B5EF4-FFF2-40B4-BE49-F238E27FC236}">
                <a16:creationId xmlns:a16="http://schemas.microsoft.com/office/drawing/2014/main" id="{4FB83375-8CF2-448C-A278-157A78CC6829}"/>
              </a:ext>
            </a:extLst>
          </p:cNvPr>
          <p:cNvSpPr>
            <a:spLocks noGrp="1"/>
          </p:cNvSpPr>
          <p:nvPr>
            <p:ph type="title" hasCustomPrompt="1"/>
          </p:nvPr>
        </p:nvSpPr>
        <p:spPr bwMode="gray">
          <a:xfrm>
            <a:off x="571500" y="285752"/>
            <a:ext cx="11049000" cy="1238248"/>
          </a:xfrm>
        </p:spPr>
        <p:txBody>
          <a:bodyPr/>
          <a:lstStyle>
            <a:lvl1pPr>
              <a:defRPr/>
            </a:lvl1pPr>
          </a:lstStyle>
          <a:p>
            <a:r>
              <a:rPr lang="nl-NL" dirty="0"/>
              <a:t>Klik om de titel aan te passen</a:t>
            </a:r>
          </a:p>
        </p:txBody>
      </p:sp>
    </p:spTree>
    <p:extLst>
      <p:ext uri="{BB962C8B-B14F-4D97-AF65-F5344CB8AC3E}">
        <p14:creationId xmlns:p14="http://schemas.microsoft.com/office/powerpoint/2010/main" val="377270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ote grafie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7039D21-6BD7-4B18-8F51-A95A05F74347}"/>
              </a:ext>
            </a:extLst>
          </p:cNvPr>
          <p:cNvSpPr>
            <a:spLocks noGrp="1"/>
          </p:cNvSpPr>
          <p:nvPr>
            <p:ph type="ftr" sz="quarter" idx="14"/>
          </p:nvPr>
        </p:nvSpPr>
        <p:spPr bwMode="gray"/>
        <p:txBody>
          <a:bodyPr/>
          <a:lstStyle/>
          <a:p>
            <a:r>
              <a:rPr lang="en-GB"/>
              <a:t>Titel van je presentatie</a:t>
            </a:r>
            <a:endParaRPr lang="en-GB" dirty="0"/>
          </a:p>
        </p:txBody>
      </p:sp>
      <p:sp>
        <p:nvSpPr>
          <p:cNvPr id="8" name="Slide Number Placeholder 7">
            <a:extLst>
              <a:ext uri="{FF2B5EF4-FFF2-40B4-BE49-F238E27FC236}">
                <a16:creationId xmlns:a16="http://schemas.microsoft.com/office/drawing/2014/main" id="{DA638C78-F9AE-4C9E-B297-E08CDF139837}"/>
              </a:ext>
            </a:extLst>
          </p:cNvPr>
          <p:cNvSpPr>
            <a:spLocks noGrp="1"/>
          </p:cNvSpPr>
          <p:nvPr>
            <p:ph type="sldNum" sz="quarter" idx="15"/>
          </p:nvPr>
        </p:nvSpPr>
        <p:spPr bwMode="gray"/>
        <p:txBody>
          <a:bodyPr/>
          <a:lstStyle/>
          <a:p>
            <a:fld id="{EEC0F82C-4994-47DA-8D9B-99D78D224F6D}" type="slidenum">
              <a:rPr lang="en-GB" smtClean="0"/>
              <a:pPr/>
              <a:t>‹nr.›</a:t>
            </a:fld>
            <a:endParaRPr lang="en-GB" dirty="0"/>
          </a:p>
        </p:txBody>
      </p:sp>
      <p:sp>
        <p:nvSpPr>
          <p:cNvPr id="10" name="Content Placeholder 8">
            <a:extLst>
              <a:ext uri="{FF2B5EF4-FFF2-40B4-BE49-F238E27FC236}">
                <a16:creationId xmlns:a16="http://schemas.microsoft.com/office/drawing/2014/main" id="{902815B5-B9FC-4D7B-BDA5-ED87B5F909DF}"/>
              </a:ext>
            </a:extLst>
          </p:cNvPr>
          <p:cNvSpPr>
            <a:spLocks noGrp="1"/>
          </p:cNvSpPr>
          <p:nvPr>
            <p:ph sz="quarter" idx="17" hasCustomPrompt="1"/>
          </p:nvPr>
        </p:nvSpPr>
        <p:spPr bwMode="gray">
          <a:xfrm>
            <a:off x="571500" y="2082801"/>
            <a:ext cx="11048400" cy="4022724"/>
          </a:xfrm>
        </p:spPr>
        <p:txBody>
          <a:bodyPr/>
          <a:lstStyle>
            <a:lvl1pPr>
              <a:defRPr/>
            </a:lvl1pPr>
          </a:lstStyle>
          <a:p>
            <a:pPr lvl="0"/>
            <a:r>
              <a:rPr lang="en-US" dirty="0" err="1"/>
              <a:t>Plaats</a:t>
            </a:r>
            <a:r>
              <a:rPr lang="en-US" dirty="0"/>
              <a:t> </a:t>
            </a:r>
            <a:r>
              <a:rPr lang="en-US" dirty="0" err="1"/>
              <a:t>een</a:t>
            </a:r>
            <a:r>
              <a:rPr lang="en-US" dirty="0"/>
              <a:t> </a:t>
            </a:r>
            <a:r>
              <a:rPr lang="en-US" dirty="0" err="1"/>
              <a:t>grafiek</a:t>
            </a:r>
            <a:endParaRPr lang="en-GB" dirty="0"/>
          </a:p>
        </p:txBody>
      </p:sp>
      <p:sp>
        <p:nvSpPr>
          <p:cNvPr id="11" name="Text Placeholder 4">
            <a:extLst>
              <a:ext uri="{FF2B5EF4-FFF2-40B4-BE49-F238E27FC236}">
                <a16:creationId xmlns:a16="http://schemas.microsoft.com/office/drawing/2014/main" id="{65B5C579-587C-424F-9243-9F0D38BD7F36}"/>
              </a:ext>
            </a:extLst>
          </p:cNvPr>
          <p:cNvSpPr>
            <a:spLocks noGrp="1"/>
          </p:cNvSpPr>
          <p:nvPr>
            <p:ph type="body" sz="quarter" idx="3" hasCustomPrompt="1"/>
          </p:nvPr>
        </p:nvSpPr>
        <p:spPr bwMode="gray">
          <a:xfrm>
            <a:off x="571500" y="1524000"/>
            <a:ext cx="11048400" cy="279401"/>
          </a:xfrm>
          <a:prstGeom prst="rect">
            <a:avLst/>
          </a:prstGeom>
        </p:spPr>
        <p:txBody>
          <a:bodyPr anchor="b"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dirty="0"/>
              <a:t>Grafiek titel</a:t>
            </a:r>
          </a:p>
        </p:txBody>
      </p:sp>
      <p:sp>
        <p:nvSpPr>
          <p:cNvPr id="2" name="Title 1">
            <a:extLst>
              <a:ext uri="{FF2B5EF4-FFF2-40B4-BE49-F238E27FC236}">
                <a16:creationId xmlns:a16="http://schemas.microsoft.com/office/drawing/2014/main" id="{786CFA78-780E-4CF9-9467-DDA4FF5019A0}"/>
              </a:ext>
            </a:extLst>
          </p:cNvPr>
          <p:cNvSpPr>
            <a:spLocks noGrp="1"/>
          </p:cNvSpPr>
          <p:nvPr>
            <p:ph type="title" hasCustomPrompt="1"/>
          </p:nvPr>
        </p:nvSpPr>
        <p:spPr bwMode="gray">
          <a:xfrm>
            <a:off x="571500" y="285752"/>
            <a:ext cx="11049000" cy="1238248"/>
          </a:xfrm>
        </p:spPr>
        <p:txBody>
          <a:bodyPr/>
          <a:lstStyle>
            <a:lvl1pPr>
              <a:defRPr/>
            </a:lvl1pPr>
          </a:lstStyle>
          <a:p>
            <a:r>
              <a:rPr lang="nl-NL" dirty="0"/>
              <a:t>Klik om de titel aan te passen</a:t>
            </a:r>
          </a:p>
        </p:txBody>
      </p:sp>
    </p:spTree>
    <p:extLst>
      <p:ext uri="{BB962C8B-B14F-4D97-AF65-F5344CB8AC3E}">
        <p14:creationId xmlns:p14="http://schemas.microsoft.com/office/powerpoint/2010/main" val="159642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79" name="Rectangle 278">
            <a:extLst>
              <a:ext uri="{FF2B5EF4-FFF2-40B4-BE49-F238E27FC236}">
                <a16:creationId xmlns:a16="http://schemas.microsoft.com/office/drawing/2014/main" id="{1BE0B9DC-9DFF-403B-A8D8-B06AA33EFB4A}"/>
              </a:ext>
            </a:extLst>
          </p:cNvPr>
          <p:cNvSpPr/>
          <p:nvPr userDrawn="1"/>
        </p:nvSpPr>
        <p:spPr bwMode="gray">
          <a:xfrm>
            <a:off x="-3714750" y="-933450"/>
            <a:ext cx="19621500" cy="87249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76" name="Group 275">
            <a:extLst>
              <a:ext uri="{FF2B5EF4-FFF2-40B4-BE49-F238E27FC236}">
                <a16:creationId xmlns:a16="http://schemas.microsoft.com/office/drawing/2014/main" id="{1CF2A403-B3E5-46BE-8DA0-EB3525392273}"/>
              </a:ext>
            </a:extLst>
          </p:cNvPr>
          <p:cNvGrpSpPr/>
          <p:nvPr userDrawn="1"/>
        </p:nvGrpSpPr>
        <p:grpSpPr bwMode="gray">
          <a:xfrm>
            <a:off x="-329239" y="-319423"/>
            <a:ext cx="12846009" cy="7500113"/>
            <a:chOff x="-329239" y="-319423"/>
            <a:chExt cx="12846009" cy="7500113"/>
          </a:xfrm>
        </p:grpSpPr>
        <p:grpSp>
          <p:nvGrpSpPr>
            <p:cNvPr id="8" name="Group 7">
              <a:extLst>
                <a:ext uri="{FF2B5EF4-FFF2-40B4-BE49-F238E27FC236}">
                  <a16:creationId xmlns:a16="http://schemas.microsoft.com/office/drawing/2014/main" id="{EC2989A0-591E-4BE4-A52F-66C89D8E9297}"/>
                </a:ext>
              </a:extLst>
            </p:cNvPr>
            <p:cNvGrpSpPr/>
            <p:nvPr userDrawn="1"/>
          </p:nvGrpSpPr>
          <p:grpSpPr bwMode="gray">
            <a:xfrm>
              <a:off x="-329239" y="0"/>
              <a:ext cx="240289" cy="6858000"/>
              <a:chOff x="-319714" y="0"/>
              <a:chExt cx="240289" cy="6858000"/>
            </a:xfrm>
          </p:grpSpPr>
          <p:sp>
            <p:nvSpPr>
              <p:cNvPr id="51" name="Line 230">
                <a:extLst>
                  <a:ext uri="{FF2B5EF4-FFF2-40B4-BE49-F238E27FC236}">
                    <a16:creationId xmlns:a16="http://schemas.microsoft.com/office/drawing/2014/main" id="{4A799371-6775-4EF3-9AC6-0E242AD7C87E}"/>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2" name="Line 232">
                <a:extLst>
                  <a:ext uri="{FF2B5EF4-FFF2-40B4-BE49-F238E27FC236}">
                    <a16:creationId xmlns:a16="http://schemas.microsoft.com/office/drawing/2014/main" id="{7FF94247-9141-4137-BAE1-6F8B525F8039}"/>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3" name="Line 234">
                <a:extLst>
                  <a:ext uri="{FF2B5EF4-FFF2-40B4-BE49-F238E27FC236}">
                    <a16:creationId xmlns:a16="http://schemas.microsoft.com/office/drawing/2014/main" id="{48A0AFF0-27F0-4AC6-A020-4D2217FB8250}"/>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4" name="Line 236">
                <a:extLst>
                  <a:ext uri="{FF2B5EF4-FFF2-40B4-BE49-F238E27FC236}">
                    <a16:creationId xmlns:a16="http://schemas.microsoft.com/office/drawing/2014/main" id="{880D8312-338E-411C-9FAC-9BF1C4592BA2}"/>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5" name="Line 238">
                <a:extLst>
                  <a:ext uri="{FF2B5EF4-FFF2-40B4-BE49-F238E27FC236}">
                    <a16:creationId xmlns:a16="http://schemas.microsoft.com/office/drawing/2014/main" id="{7C00655C-9280-49AE-AC43-F521F6367C5E}"/>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6" name="Line 240">
                <a:extLst>
                  <a:ext uri="{FF2B5EF4-FFF2-40B4-BE49-F238E27FC236}">
                    <a16:creationId xmlns:a16="http://schemas.microsoft.com/office/drawing/2014/main" id="{9D9ACC10-38B9-49B2-A9BA-9BC18B1A9B42}"/>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7" name="Line 244">
                <a:extLst>
                  <a:ext uri="{FF2B5EF4-FFF2-40B4-BE49-F238E27FC236}">
                    <a16:creationId xmlns:a16="http://schemas.microsoft.com/office/drawing/2014/main" id="{99C4EEED-F5F6-49BE-8EF4-C9D881A27774}"/>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8" name="Line 246">
                <a:extLst>
                  <a:ext uri="{FF2B5EF4-FFF2-40B4-BE49-F238E27FC236}">
                    <a16:creationId xmlns:a16="http://schemas.microsoft.com/office/drawing/2014/main" id="{D80B4E89-6046-4BEE-90E9-0A5D8084B01A}"/>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9" name="Line 250">
                <a:extLst>
                  <a:ext uri="{FF2B5EF4-FFF2-40B4-BE49-F238E27FC236}">
                    <a16:creationId xmlns:a16="http://schemas.microsoft.com/office/drawing/2014/main" id="{583B8F3E-68E1-44B0-B92C-413F5F0696FE}"/>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0" name="Line 252">
                <a:extLst>
                  <a:ext uri="{FF2B5EF4-FFF2-40B4-BE49-F238E27FC236}">
                    <a16:creationId xmlns:a16="http://schemas.microsoft.com/office/drawing/2014/main" id="{D6DB7C0D-C98D-4FC6-A0AC-BCDC7946188F}"/>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1" name="Line 254">
                <a:extLst>
                  <a:ext uri="{FF2B5EF4-FFF2-40B4-BE49-F238E27FC236}">
                    <a16:creationId xmlns:a16="http://schemas.microsoft.com/office/drawing/2014/main" id="{C3792932-00FD-477F-90CB-24F0F2C6D047}"/>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2" name="Line 256">
                <a:extLst>
                  <a:ext uri="{FF2B5EF4-FFF2-40B4-BE49-F238E27FC236}">
                    <a16:creationId xmlns:a16="http://schemas.microsoft.com/office/drawing/2014/main" id="{243D556E-0C15-45EB-AE1A-A5E293A7DD86}"/>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3" name="Line 258">
                <a:extLst>
                  <a:ext uri="{FF2B5EF4-FFF2-40B4-BE49-F238E27FC236}">
                    <a16:creationId xmlns:a16="http://schemas.microsoft.com/office/drawing/2014/main" id="{25F4CF68-5A7B-4718-A28A-F4490C358006}"/>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4" name="Line 260">
                <a:extLst>
                  <a:ext uri="{FF2B5EF4-FFF2-40B4-BE49-F238E27FC236}">
                    <a16:creationId xmlns:a16="http://schemas.microsoft.com/office/drawing/2014/main" id="{4AD7450B-1C97-476A-B84E-111C29DF9C13}"/>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5" name="Line 262">
                <a:extLst>
                  <a:ext uri="{FF2B5EF4-FFF2-40B4-BE49-F238E27FC236}">
                    <a16:creationId xmlns:a16="http://schemas.microsoft.com/office/drawing/2014/main" id="{B3F1A7F8-C4BE-4FFD-92D9-61DD6B7E9DCF}"/>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6" name="Line 264">
                <a:extLst>
                  <a:ext uri="{FF2B5EF4-FFF2-40B4-BE49-F238E27FC236}">
                    <a16:creationId xmlns:a16="http://schemas.microsoft.com/office/drawing/2014/main" id="{7BD9808D-4E51-4BD2-8AA7-6A7D7A7859CA}"/>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7" name="Line 266">
                <a:extLst>
                  <a:ext uri="{FF2B5EF4-FFF2-40B4-BE49-F238E27FC236}">
                    <a16:creationId xmlns:a16="http://schemas.microsoft.com/office/drawing/2014/main" id="{1B66D40C-4087-435B-A991-1F96241BE070}"/>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8" name="Line 268">
                <a:extLst>
                  <a:ext uri="{FF2B5EF4-FFF2-40B4-BE49-F238E27FC236}">
                    <a16:creationId xmlns:a16="http://schemas.microsoft.com/office/drawing/2014/main" id="{2D8BA85B-7D51-45C2-8A0E-18BDE832C6CA}"/>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9" name="Line 270">
                <a:extLst>
                  <a:ext uri="{FF2B5EF4-FFF2-40B4-BE49-F238E27FC236}">
                    <a16:creationId xmlns:a16="http://schemas.microsoft.com/office/drawing/2014/main" id="{10CF31EB-2CB4-4D8F-A4A9-48B18E659A8E}"/>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0" name="Line 272">
                <a:extLst>
                  <a:ext uri="{FF2B5EF4-FFF2-40B4-BE49-F238E27FC236}">
                    <a16:creationId xmlns:a16="http://schemas.microsoft.com/office/drawing/2014/main" id="{F40B4D5C-2DB0-4211-B6A1-C15F87BC8249}"/>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1" name="Line 274">
                <a:extLst>
                  <a:ext uri="{FF2B5EF4-FFF2-40B4-BE49-F238E27FC236}">
                    <a16:creationId xmlns:a16="http://schemas.microsoft.com/office/drawing/2014/main" id="{BAAB5D79-E022-4471-8585-11C02C758F57}"/>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2" name="Line 276">
                <a:extLst>
                  <a:ext uri="{FF2B5EF4-FFF2-40B4-BE49-F238E27FC236}">
                    <a16:creationId xmlns:a16="http://schemas.microsoft.com/office/drawing/2014/main" id="{264FBB83-2D29-4020-8788-22E881FD520C}"/>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3" name="Line 278">
                <a:extLst>
                  <a:ext uri="{FF2B5EF4-FFF2-40B4-BE49-F238E27FC236}">
                    <a16:creationId xmlns:a16="http://schemas.microsoft.com/office/drawing/2014/main" id="{0C01E9E8-DD2E-4CCA-B15D-805F20D3213D}"/>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 name="Line 256">
                <a:extLst>
                  <a:ext uri="{FF2B5EF4-FFF2-40B4-BE49-F238E27FC236}">
                    <a16:creationId xmlns:a16="http://schemas.microsoft.com/office/drawing/2014/main" id="{069F73C4-38A3-4104-8412-F112FE21D95F}"/>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 name="Line 234">
                <a:extLst>
                  <a:ext uri="{FF2B5EF4-FFF2-40B4-BE49-F238E27FC236}">
                    <a16:creationId xmlns:a16="http://schemas.microsoft.com/office/drawing/2014/main" id="{C99160B0-A228-4AF0-835B-195B0F2F5066}"/>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4" name="Group 3">
              <a:extLst>
                <a:ext uri="{FF2B5EF4-FFF2-40B4-BE49-F238E27FC236}">
                  <a16:creationId xmlns:a16="http://schemas.microsoft.com/office/drawing/2014/main" id="{D1E4EE04-F8F2-4BB4-9279-7E564905F432}"/>
                </a:ext>
              </a:extLst>
            </p:cNvPr>
            <p:cNvGrpSpPr/>
            <p:nvPr userDrawn="1"/>
          </p:nvGrpSpPr>
          <p:grpSpPr bwMode="gray">
            <a:xfrm>
              <a:off x="0" y="-319423"/>
              <a:ext cx="12192000" cy="232538"/>
              <a:chOff x="0" y="-319423"/>
              <a:chExt cx="12192000" cy="232538"/>
            </a:xfrm>
          </p:grpSpPr>
          <p:sp>
            <p:nvSpPr>
              <p:cNvPr id="74" name="Line 146">
                <a:extLst>
                  <a:ext uri="{FF2B5EF4-FFF2-40B4-BE49-F238E27FC236}">
                    <a16:creationId xmlns:a16="http://schemas.microsoft.com/office/drawing/2014/main" id="{E9055BE5-2D90-426C-9788-56C9BD9DCE12}"/>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5" name="Line 148">
                <a:extLst>
                  <a:ext uri="{FF2B5EF4-FFF2-40B4-BE49-F238E27FC236}">
                    <a16:creationId xmlns:a16="http://schemas.microsoft.com/office/drawing/2014/main" id="{C9DAB43D-CC73-4859-B141-4AD98C2E82B1}"/>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6" name="Line 150">
                <a:extLst>
                  <a:ext uri="{FF2B5EF4-FFF2-40B4-BE49-F238E27FC236}">
                    <a16:creationId xmlns:a16="http://schemas.microsoft.com/office/drawing/2014/main" id="{783CCD94-2E85-48EB-BCC8-A74F2D10AF85}"/>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7" name="Line 152">
                <a:extLst>
                  <a:ext uri="{FF2B5EF4-FFF2-40B4-BE49-F238E27FC236}">
                    <a16:creationId xmlns:a16="http://schemas.microsoft.com/office/drawing/2014/main" id="{0F7BBE4D-BB21-42A9-8A7F-51311F57971B}"/>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8" name="Line 154">
                <a:extLst>
                  <a:ext uri="{FF2B5EF4-FFF2-40B4-BE49-F238E27FC236}">
                    <a16:creationId xmlns:a16="http://schemas.microsoft.com/office/drawing/2014/main" id="{B22D8C54-40B9-45B3-8AAD-C175EF1C03A5}"/>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9" name="Line 156">
                <a:extLst>
                  <a:ext uri="{FF2B5EF4-FFF2-40B4-BE49-F238E27FC236}">
                    <a16:creationId xmlns:a16="http://schemas.microsoft.com/office/drawing/2014/main" id="{4F2F6FA5-551A-4D31-8B60-0ED7E6A5FB25}"/>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0" name="Line 158">
                <a:extLst>
                  <a:ext uri="{FF2B5EF4-FFF2-40B4-BE49-F238E27FC236}">
                    <a16:creationId xmlns:a16="http://schemas.microsoft.com/office/drawing/2014/main" id="{4E81690B-CF1F-4979-ACDC-5676C4E26557}"/>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1" name="Line 160">
                <a:extLst>
                  <a:ext uri="{FF2B5EF4-FFF2-40B4-BE49-F238E27FC236}">
                    <a16:creationId xmlns:a16="http://schemas.microsoft.com/office/drawing/2014/main" id="{633CAFBD-66D7-4751-BFFA-5CED1363874D}"/>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2" name="Line 162">
                <a:extLst>
                  <a:ext uri="{FF2B5EF4-FFF2-40B4-BE49-F238E27FC236}">
                    <a16:creationId xmlns:a16="http://schemas.microsoft.com/office/drawing/2014/main" id="{E7DD789A-A91C-4297-89D3-3D88F7FEA0DF}"/>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3" name="Line 164">
                <a:extLst>
                  <a:ext uri="{FF2B5EF4-FFF2-40B4-BE49-F238E27FC236}">
                    <a16:creationId xmlns:a16="http://schemas.microsoft.com/office/drawing/2014/main" id="{76F57F59-BF0B-41A3-A7B8-600C34C6993A}"/>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4" name="Line 166">
                <a:extLst>
                  <a:ext uri="{FF2B5EF4-FFF2-40B4-BE49-F238E27FC236}">
                    <a16:creationId xmlns:a16="http://schemas.microsoft.com/office/drawing/2014/main" id="{AF8B9695-955E-427E-BAF0-0AD330712B69}"/>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5" name="Line 168">
                <a:extLst>
                  <a:ext uri="{FF2B5EF4-FFF2-40B4-BE49-F238E27FC236}">
                    <a16:creationId xmlns:a16="http://schemas.microsoft.com/office/drawing/2014/main" id="{B40382F7-32B1-4D0F-AE85-711838DDE070}"/>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6" name="Line 170">
                <a:extLst>
                  <a:ext uri="{FF2B5EF4-FFF2-40B4-BE49-F238E27FC236}">
                    <a16:creationId xmlns:a16="http://schemas.microsoft.com/office/drawing/2014/main" id="{5A705FED-B06F-451A-98D5-A1B80BB4B1CD}"/>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7" name="Line 172">
                <a:extLst>
                  <a:ext uri="{FF2B5EF4-FFF2-40B4-BE49-F238E27FC236}">
                    <a16:creationId xmlns:a16="http://schemas.microsoft.com/office/drawing/2014/main" id="{487C6CE1-2972-4940-B54B-C3BCB3D20AE9}"/>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8" name="Line 174">
                <a:extLst>
                  <a:ext uri="{FF2B5EF4-FFF2-40B4-BE49-F238E27FC236}">
                    <a16:creationId xmlns:a16="http://schemas.microsoft.com/office/drawing/2014/main" id="{656E3E82-31B7-4132-A694-B3BA52205906}"/>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9" name="Line 176">
                <a:extLst>
                  <a:ext uri="{FF2B5EF4-FFF2-40B4-BE49-F238E27FC236}">
                    <a16:creationId xmlns:a16="http://schemas.microsoft.com/office/drawing/2014/main" id="{DAA86CA9-C84E-41E4-89BE-93359944FA45}"/>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0" name="Line 178">
                <a:extLst>
                  <a:ext uri="{FF2B5EF4-FFF2-40B4-BE49-F238E27FC236}">
                    <a16:creationId xmlns:a16="http://schemas.microsoft.com/office/drawing/2014/main" id="{29766851-2B5B-4AB2-A299-AE8A9D1448C1}"/>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1" name="Line 180">
                <a:extLst>
                  <a:ext uri="{FF2B5EF4-FFF2-40B4-BE49-F238E27FC236}">
                    <a16:creationId xmlns:a16="http://schemas.microsoft.com/office/drawing/2014/main" id="{62C4EEAD-74C6-4071-89B2-D1C6943C2646}"/>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2" name="Line 182">
                <a:extLst>
                  <a:ext uri="{FF2B5EF4-FFF2-40B4-BE49-F238E27FC236}">
                    <a16:creationId xmlns:a16="http://schemas.microsoft.com/office/drawing/2014/main" id="{DC902D87-DF78-4305-BDFF-4DAB6AC0CAE5}"/>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3" name="Line 184">
                <a:extLst>
                  <a:ext uri="{FF2B5EF4-FFF2-40B4-BE49-F238E27FC236}">
                    <a16:creationId xmlns:a16="http://schemas.microsoft.com/office/drawing/2014/main" id="{7175C76A-A1F4-4705-8A56-D52F0D11CEEF}"/>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4" name="Line 186">
                <a:extLst>
                  <a:ext uri="{FF2B5EF4-FFF2-40B4-BE49-F238E27FC236}">
                    <a16:creationId xmlns:a16="http://schemas.microsoft.com/office/drawing/2014/main" id="{7A788EDF-7320-4E27-8200-B39B8B11FCFE}"/>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5" name="Line 188">
                <a:extLst>
                  <a:ext uri="{FF2B5EF4-FFF2-40B4-BE49-F238E27FC236}">
                    <a16:creationId xmlns:a16="http://schemas.microsoft.com/office/drawing/2014/main" id="{D0B43F8E-AEAC-409E-BEDE-92A7446BD03B}"/>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6" name="Line 190">
                <a:extLst>
                  <a:ext uri="{FF2B5EF4-FFF2-40B4-BE49-F238E27FC236}">
                    <a16:creationId xmlns:a16="http://schemas.microsoft.com/office/drawing/2014/main" id="{BA0574E9-4D1E-431A-85EB-147564BB3DEF}"/>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7" name="Line 192">
                <a:extLst>
                  <a:ext uri="{FF2B5EF4-FFF2-40B4-BE49-F238E27FC236}">
                    <a16:creationId xmlns:a16="http://schemas.microsoft.com/office/drawing/2014/main" id="{34682F73-8F81-40AF-8F08-FAD4948E1D1E}"/>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8" name="Line 194">
                <a:extLst>
                  <a:ext uri="{FF2B5EF4-FFF2-40B4-BE49-F238E27FC236}">
                    <a16:creationId xmlns:a16="http://schemas.microsoft.com/office/drawing/2014/main" id="{78089B54-998B-4545-96AF-D93CE3D8B3E6}"/>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9" name="Line 196">
                <a:extLst>
                  <a:ext uri="{FF2B5EF4-FFF2-40B4-BE49-F238E27FC236}">
                    <a16:creationId xmlns:a16="http://schemas.microsoft.com/office/drawing/2014/main" id="{863243C7-7234-49FD-A09D-DB3A608F866B}"/>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0" name="Line 198">
                <a:extLst>
                  <a:ext uri="{FF2B5EF4-FFF2-40B4-BE49-F238E27FC236}">
                    <a16:creationId xmlns:a16="http://schemas.microsoft.com/office/drawing/2014/main" id="{610AD6E6-BE8C-4979-A81B-C07AA7B21F50}"/>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1" name="Line 200">
                <a:extLst>
                  <a:ext uri="{FF2B5EF4-FFF2-40B4-BE49-F238E27FC236}">
                    <a16:creationId xmlns:a16="http://schemas.microsoft.com/office/drawing/2014/main" id="{45178C0C-CD75-4422-92EB-EA69A0292FAB}"/>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2" name="Line 202">
                <a:extLst>
                  <a:ext uri="{FF2B5EF4-FFF2-40B4-BE49-F238E27FC236}">
                    <a16:creationId xmlns:a16="http://schemas.microsoft.com/office/drawing/2014/main" id="{E8C04A60-9038-4BC1-9BF6-EB52D623DA0A}"/>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3" name="Line 204">
                <a:extLst>
                  <a:ext uri="{FF2B5EF4-FFF2-40B4-BE49-F238E27FC236}">
                    <a16:creationId xmlns:a16="http://schemas.microsoft.com/office/drawing/2014/main" id="{F317CA47-DBE7-4A30-8484-4F3C1A3CC9B1}"/>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4" name="Line 206">
                <a:extLst>
                  <a:ext uri="{FF2B5EF4-FFF2-40B4-BE49-F238E27FC236}">
                    <a16:creationId xmlns:a16="http://schemas.microsoft.com/office/drawing/2014/main" id="{51CA300F-44E9-403B-8A70-DF5ABEFF571F}"/>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5" name="Line 208">
                <a:extLst>
                  <a:ext uri="{FF2B5EF4-FFF2-40B4-BE49-F238E27FC236}">
                    <a16:creationId xmlns:a16="http://schemas.microsoft.com/office/drawing/2014/main" id="{9C28B45E-77E9-4916-B3E3-A1212720CA58}"/>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6" name="Line 210">
                <a:extLst>
                  <a:ext uri="{FF2B5EF4-FFF2-40B4-BE49-F238E27FC236}">
                    <a16:creationId xmlns:a16="http://schemas.microsoft.com/office/drawing/2014/main" id="{F7A40021-1BFF-4A9D-A6AE-54B1DFC57433}"/>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7" name="Line 212">
                <a:extLst>
                  <a:ext uri="{FF2B5EF4-FFF2-40B4-BE49-F238E27FC236}">
                    <a16:creationId xmlns:a16="http://schemas.microsoft.com/office/drawing/2014/main" id="{1C31ED5B-C152-4A41-8615-C15854B5D537}"/>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8" name="Line 214">
                <a:extLst>
                  <a:ext uri="{FF2B5EF4-FFF2-40B4-BE49-F238E27FC236}">
                    <a16:creationId xmlns:a16="http://schemas.microsoft.com/office/drawing/2014/main" id="{9AAFA5CB-0C0F-48AB-A84F-BAC8E78AAABD}"/>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9" name="Line 216">
                <a:extLst>
                  <a:ext uri="{FF2B5EF4-FFF2-40B4-BE49-F238E27FC236}">
                    <a16:creationId xmlns:a16="http://schemas.microsoft.com/office/drawing/2014/main" id="{975067D0-02E6-483A-B473-55D60C60E80D}"/>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0" name="Line 218">
                <a:extLst>
                  <a:ext uri="{FF2B5EF4-FFF2-40B4-BE49-F238E27FC236}">
                    <a16:creationId xmlns:a16="http://schemas.microsoft.com/office/drawing/2014/main" id="{D35D1D57-9861-4580-8EB1-9EFA1657E1D9}"/>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1" name="Line 220">
                <a:extLst>
                  <a:ext uri="{FF2B5EF4-FFF2-40B4-BE49-F238E27FC236}">
                    <a16:creationId xmlns:a16="http://schemas.microsoft.com/office/drawing/2014/main" id="{29CAB4B8-1267-4A6F-B76C-624EBF2CFCF7}"/>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2" name="Line 222">
                <a:extLst>
                  <a:ext uri="{FF2B5EF4-FFF2-40B4-BE49-F238E27FC236}">
                    <a16:creationId xmlns:a16="http://schemas.microsoft.com/office/drawing/2014/main" id="{75FE8E74-853D-4F5C-8F49-B4E3F82DD7CC}"/>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3" name="Line 224">
                <a:extLst>
                  <a:ext uri="{FF2B5EF4-FFF2-40B4-BE49-F238E27FC236}">
                    <a16:creationId xmlns:a16="http://schemas.microsoft.com/office/drawing/2014/main" id="{AC086E93-FBE8-477A-AA5B-BE3ADFA2DF0A}"/>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4" name="Line 226">
                <a:extLst>
                  <a:ext uri="{FF2B5EF4-FFF2-40B4-BE49-F238E27FC236}">
                    <a16:creationId xmlns:a16="http://schemas.microsoft.com/office/drawing/2014/main" id="{9C4415A8-7AF8-4C4E-89F4-08F1AEAA0ECB}"/>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5" name="Line 228">
                <a:extLst>
                  <a:ext uri="{FF2B5EF4-FFF2-40B4-BE49-F238E27FC236}">
                    <a16:creationId xmlns:a16="http://schemas.microsoft.com/office/drawing/2014/main" id="{DF15FA93-32C4-4F67-8DCC-6211727CFA8C}"/>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 name="Line 146">
                <a:extLst>
                  <a:ext uri="{FF2B5EF4-FFF2-40B4-BE49-F238E27FC236}">
                    <a16:creationId xmlns:a16="http://schemas.microsoft.com/office/drawing/2014/main" id="{7D390C6A-5B10-4DAE-8DD4-C3F34474859E}"/>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 name="Line 204">
                <a:extLst>
                  <a:ext uri="{FF2B5EF4-FFF2-40B4-BE49-F238E27FC236}">
                    <a16:creationId xmlns:a16="http://schemas.microsoft.com/office/drawing/2014/main" id="{5271E9CB-D203-4F88-940B-CE0E7F4C09E7}"/>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203" name="Group 202">
              <a:extLst>
                <a:ext uri="{FF2B5EF4-FFF2-40B4-BE49-F238E27FC236}">
                  <a16:creationId xmlns:a16="http://schemas.microsoft.com/office/drawing/2014/main" id="{9A55F9D7-F44C-424B-9951-671096D74919}"/>
                </a:ext>
              </a:extLst>
            </p:cNvPr>
            <p:cNvGrpSpPr/>
            <p:nvPr userDrawn="1"/>
          </p:nvGrpSpPr>
          <p:grpSpPr bwMode="gray">
            <a:xfrm>
              <a:off x="0" y="6948152"/>
              <a:ext cx="12192000" cy="232538"/>
              <a:chOff x="0" y="-319423"/>
              <a:chExt cx="12192000" cy="232538"/>
            </a:xfrm>
          </p:grpSpPr>
          <p:sp>
            <p:nvSpPr>
              <p:cNvPr id="204" name="Line 146">
                <a:extLst>
                  <a:ext uri="{FF2B5EF4-FFF2-40B4-BE49-F238E27FC236}">
                    <a16:creationId xmlns:a16="http://schemas.microsoft.com/office/drawing/2014/main" id="{E7BD9EED-FCAB-401A-A074-FF1ADD8AB933}"/>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5" name="Line 148">
                <a:extLst>
                  <a:ext uri="{FF2B5EF4-FFF2-40B4-BE49-F238E27FC236}">
                    <a16:creationId xmlns:a16="http://schemas.microsoft.com/office/drawing/2014/main" id="{322B27C5-ACD5-4A53-80DA-48142FEEF762}"/>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6" name="Line 150">
                <a:extLst>
                  <a:ext uri="{FF2B5EF4-FFF2-40B4-BE49-F238E27FC236}">
                    <a16:creationId xmlns:a16="http://schemas.microsoft.com/office/drawing/2014/main" id="{7D1FD05B-CCD1-4CB9-9E34-FADFDCBE8672}"/>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7" name="Line 152">
                <a:extLst>
                  <a:ext uri="{FF2B5EF4-FFF2-40B4-BE49-F238E27FC236}">
                    <a16:creationId xmlns:a16="http://schemas.microsoft.com/office/drawing/2014/main" id="{F98029B3-7D80-404E-9BAF-E8984449ED8E}"/>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8" name="Line 154">
                <a:extLst>
                  <a:ext uri="{FF2B5EF4-FFF2-40B4-BE49-F238E27FC236}">
                    <a16:creationId xmlns:a16="http://schemas.microsoft.com/office/drawing/2014/main" id="{6B1736EE-8925-47AE-AF7D-EC3491A69D69}"/>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9" name="Line 156">
                <a:extLst>
                  <a:ext uri="{FF2B5EF4-FFF2-40B4-BE49-F238E27FC236}">
                    <a16:creationId xmlns:a16="http://schemas.microsoft.com/office/drawing/2014/main" id="{AB881379-0CB5-488C-83C5-AD5ABE6B4AC4}"/>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0" name="Line 158">
                <a:extLst>
                  <a:ext uri="{FF2B5EF4-FFF2-40B4-BE49-F238E27FC236}">
                    <a16:creationId xmlns:a16="http://schemas.microsoft.com/office/drawing/2014/main" id="{EA704E05-E987-48D7-9744-1E7C7F603983}"/>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1" name="Line 160">
                <a:extLst>
                  <a:ext uri="{FF2B5EF4-FFF2-40B4-BE49-F238E27FC236}">
                    <a16:creationId xmlns:a16="http://schemas.microsoft.com/office/drawing/2014/main" id="{DD8A1146-C797-470B-86FF-26558384DE44}"/>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2" name="Line 162">
                <a:extLst>
                  <a:ext uri="{FF2B5EF4-FFF2-40B4-BE49-F238E27FC236}">
                    <a16:creationId xmlns:a16="http://schemas.microsoft.com/office/drawing/2014/main" id="{956D2995-FD90-4960-B6C6-37F74F1CD49F}"/>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3" name="Line 164">
                <a:extLst>
                  <a:ext uri="{FF2B5EF4-FFF2-40B4-BE49-F238E27FC236}">
                    <a16:creationId xmlns:a16="http://schemas.microsoft.com/office/drawing/2014/main" id="{4452549F-2205-4DE5-9231-C0119A43D645}"/>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4" name="Line 166">
                <a:extLst>
                  <a:ext uri="{FF2B5EF4-FFF2-40B4-BE49-F238E27FC236}">
                    <a16:creationId xmlns:a16="http://schemas.microsoft.com/office/drawing/2014/main" id="{06A73587-41DB-458D-BA0E-A41FC0F53469}"/>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5" name="Line 168">
                <a:extLst>
                  <a:ext uri="{FF2B5EF4-FFF2-40B4-BE49-F238E27FC236}">
                    <a16:creationId xmlns:a16="http://schemas.microsoft.com/office/drawing/2014/main" id="{AB8A168F-D710-4ACD-BB10-6FF16130E6C1}"/>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6" name="Line 170">
                <a:extLst>
                  <a:ext uri="{FF2B5EF4-FFF2-40B4-BE49-F238E27FC236}">
                    <a16:creationId xmlns:a16="http://schemas.microsoft.com/office/drawing/2014/main" id="{DC778B31-8B47-4517-833A-1E2BE98921F0}"/>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7" name="Line 172">
                <a:extLst>
                  <a:ext uri="{FF2B5EF4-FFF2-40B4-BE49-F238E27FC236}">
                    <a16:creationId xmlns:a16="http://schemas.microsoft.com/office/drawing/2014/main" id="{9A714920-CA9A-4307-97FD-4A1DBCF7A0BE}"/>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8" name="Line 174">
                <a:extLst>
                  <a:ext uri="{FF2B5EF4-FFF2-40B4-BE49-F238E27FC236}">
                    <a16:creationId xmlns:a16="http://schemas.microsoft.com/office/drawing/2014/main" id="{BD6860BD-4556-43E9-96FE-4296E15471A4}"/>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9" name="Line 176">
                <a:extLst>
                  <a:ext uri="{FF2B5EF4-FFF2-40B4-BE49-F238E27FC236}">
                    <a16:creationId xmlns:a16="http://schemas.microsoft.com/office/drawing/2014/main" id="{BBA72420-D47D-4D60-AC4E-15739634ABBF}"/>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0" name="Line 178">
                <a:extLst>
                  <a:ext uri="{FF2B5EF4-FFF2-40B4-BE49-F238E27FC236}">
                    <a16:creationId xmlns:a16="http://schemas.microsoft.com/office/drawing/2014/main" id="{3DB697E7-A9F1-4D40-83DC-0BFC0A071E1B}"/>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1" name="Line 180">
                <a:extLst>
                  <a:ext uri="{FF2B5EF4-FFF2-40B4-BE49-F238E27FC236}">
                    <a16:creationId xmlns:a16="http://schemas.microsoft.com/office/drawing/2014/main" id="{32D26787-F117-476A-9956-AB8F9349806C}"/>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2" name="Line 182">
                <a:extLst>
                  <a:ext uri="{FF2B5EF4-FFF2-40B4-BE49-F238E27FC236}">
                    <a16:creationId xmlns:a16="http://schemas.microsoft.com/office/drawing/2014/main" id="{025ECA36-F446-4473-ABCA-8D95AFD027AF}"/>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3" name="Line 184">
                <a:extLst>
                  <a:ext uri="{FF2B5EF4-FFF2-40B4-BE49-F238E27FC236}">
                    <a16:creationId xmlns:a16="http://schemas.microsoft.com/office/drawing/2014/main" id="{81FF942F-FB43-4FC6-929A-86C7B0EBC18B}"/>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4" name="Line 186">
                <a:extLst>
                  <a:ext uri="{FF2B5EF4-FFF2-40B4-BE49-F238E27FC236}">
                    <a16:creationId xmlns:a16="http://schemas.microsoft.com/office/drawing/2014/main" id="{B709D19E-E39F-494A-A6E6-CBCEC49C1198}"/>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5" name="Line 188">
                <a:extLst>
                  <a:ext uri="{FF2B5EF4-FFF2-40B4-BE49-F238E27FC236}">
                    <a16:creationId xmlns:a16="http://schemas.microsoft.com/office/drawing/2014/main" id="{B8B8B54D-524F-4264-916C-2FC6FF6A80F6}"/>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6" name="Line 190">
                <a:extLst>
                  <a:ext uri="{FF2B5EF4-FFF2-40B4-BE49-F238E27FC236}">
                    <a16:creationId xmlns:a16="http://schemas.microsoft.com/office/drawing/2014/main" id="{918ADF54-EFD9-4399-928B-4465449F81D8}"/>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7" name="Line 192">
                <a:extLst>
                  <a:ext uri="{FF2B5EF4-FFF2-40B4-BE49-F238E27FC236}">
                    <a16:creationId xmlns:a16="http://schemas.microsoft.com/office/drawing/2014/main" id="{3E79A654-23C0-4C6A-BE83-E4DB38986AD2}"/>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8" name="Line 194">
                <a:extLst>
                  <a:ext uri="{FF2B5EF4-FFF2-40B4-BE49-F238E27FC236}">
                    <a16:creationId xmlns:a16="http://schemas.microsoft.com/office/drawing/2014/main" id="{2B54C710-E92E-42EC-A5BC-D19B34FCE203}"/>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9" name="Line 196">
                <a:extLst>
                  <a:ext uri="{FF2B5EF4-FFF2-40B4-BE49-F238E27FC236}">
                    <a16:creationId xmlns:a16="http://schemas.microsoft.com/office/drawing/2014/main" id="{FF691EAE-292C-449F-8D1E-2D5CC874386C}"/>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0" name="Line 198">
                <a:extLst>
                  <a:ext uri="{FF2B5EF4-FFF2-40B4-BE49-F238E27FC236}">
                    <a16:creationId xmlns:a16="http://schemas.microsoft.com/office/drawing/2014/main" id="{AF199973-2704-48FF-A912-EA8761F1B1F8}"/>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1" name="Line 200">
                <a:extLst>
                  <a:ext uri="{FF2B5EF4-FFF2-40B4-BE49-F238E27FC236}">
                    <a16:creationId xmlns:a16="http://schemas.microsoft.com/office/drawing/2014/main" id="{2179696C-55AB-4E4F-ADBB-4948CC78B640}"/>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2" name="Line 202">
                <a:extLst>
                  <a:ext uri="{FF2B5EF4-FFF2-40B4-BE49-F238E27FC236}">
                    <a16:creationId xmlns:a16="http://schemas.microsoft.com/office/drawing/2014/main" id="{E40B09A8-7B50-444C-83B4-D554757805EE}"/>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3" name="Line 204">
                <a:extLst>
                  <a:ext uri="{FF2B5EF4-FFF2-40B4-BE49-F238E27FC236}">
                    <a16:creationId xmlns:a16="http://schemas.microsoft.com/office/drawing/2014/main" id="{D732FBAA-714B-4123-B3AD-128CD9E0DD84}"/>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4" name="Line 206">
                <a:extLst>
                  <a:ext uri="{FF2B5EF4-FFF2-40B4-BE49-F238E27FC236}">
                    <a16:creationId xmlns:a16="http://schemas.microsoft.com/office/drawing/2014/main" id="{F7F7F37E-EAA9-4AF9-A648-260135E2C4FC}"/>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5" name="Line 208">
                <a:extLst>
                  <a:ext uri="{FF2B5EF4-FFF2-40B4-BE49-F238E27FC236}">
                    <a16:creationId xmlns:a16="http://schemas.microsoft.com/office/drawing/2014/main" id="{6CEEFF4B-7BC7-4184-9070-E76E4FA33DD1}"/>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6" name="Line 210">
                <a:extLst>
                  <a:ext uri="{FF2B5EF4-FFF2-40B4-BE49-F238E27FC236}">
                    <a16:creationId xmlns:a16="http://schemas.microsoft.com/office/drawing/2014/main" id="{D89DBE56-4878-4D21-A3BA-D3EFD5A593F7}"/>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7" name="Line 212">
                <a:extLst>
                  <a:ext uri="{FF2B5EF4-FFF2-40B4-BE49-F238E27FC236}">
                    <a16:creationId xmlns:a16="http://schemas.microsoft.com/office/drawing/2014/main" id="{C78D6867-6999-46D0-9A27-ECD582B3900D}"/>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8" name="Line 214">
                <a:extLst>
                  <a:ext uri="{FF2B5EF4-FFF2-40B4-BE49-F238E27FC236}">
                    <a16:creationId xmlns:a16="http://schemas.microsoft.com/office/drawing/2014/main" id="{3802F2B0-7BEB-406D-8AF9-41D6B9145D6B}"/>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9" name="Line 216">
                <a:extLst>
                  <a:ext uri="{FF2B5EF4-FFF2-40B4-BE49-F238E27FC236}">
                    <a16:creationId xmlns:a16="http://schemas.microsoft.com/office/drawing/2014/main" id="{C51B818D-B4B1-4654-8686-D9E17B3DA80A}"/>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0" name="Line 218">
                <a:extLst>
                  <a:ext uri="{FF2B5EF4-FFF2-40B4-BE49-F238E27FC236}">
                    <a16:creationId xmlns:a16="http://schemas.microsoft.com/office/drawing/2014/main" id="{DD1F1B93-C51D-4317-91EC-76B00D43A6E8}"/>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1" name="Line 220">
                <a:extLst>
                  <a:ext uri="{FF2B5EF4-FFF2-40B4-BE49-F238E27FC236}">
                    <a16:creationId xmlns:a16="http://schemas.microsoft.com/office/drawing/2014/main" id="{A83844EF-A052-420D-9690-6EFBA06FE49C}"/>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2" name="Line 222">
                <a:extLst>
                  <a:ext uri="{FF2B5EF4-FFF2-40B4-BE49-F238E27FC236}">
                    <a16:creationId xmlns:a16="http://schemas.microsoft.com/office/drawing/2014/main" id="{49368BDD-60B1-4FA4-853B-F287C51FF571}"/>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3" name="Line 224">
                <a:extLst>
                  <a:ext uri="{FF2B5EF4-FFF2-40B4-BE49-F238E27FC236}">
                    <a16:creationId xmlns:a16="http://schemas.microsoft.com/office/drawing/2014/main" id="{6418E1AB-5E13-4A8C-993A-58A72895D963}"/>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4" name="Line 226">
                <a:extLst>
                  <a:ext uri="{FF2B5EF4-FFF2-40B4-BE49-F238E27FC236}">
                    <a16:creationId xmlns:a16="http://schemas.microsoft.com/office/drawing/2014/main" id="{0A2FA256-C65F-49A2-996B-574C0526F7C5}"/>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5" name="Line 228">
                <a:extLst>
                  <a:ext uri="{FF2B5EF4-FFF2-40B4-BE49-F238E27FC236}">
                    <a16:creationId xmlns:a16="http://schemas.microsoft.com/office/drawing/2014/main" id="{C2D490BA-E43F-4117-BEF2-0F52E0F71611}"/>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6" name="Line 146">
                <a:extLst>
                  <a:ext uri="{FF2B5EF4-FFF2-40B4-BE49-F238E27FC236}">
                    <a16:creationId xmlns:a16="http://schemas.microsoft.com/office/drawing/2014/main" id="{99EC5A6B-FC11-4D30-AC5E-3A9F8C6568EC}"/>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7" name="Line 204">
                <a:extLst>
                  <a:ext uri="{FF2B5EF4-FFF2-40B4-BE49-F238E27FC236}">
                    <a16:creationId xmlns:a16="http://schemas.microsoft.com/office/drawing/2014/main" id="{4E6B41D9-9BC9-478C-B1BF-4C79BDAFEBCF}"/>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248" name="Group 247">
              <a:extLst>
                <a:ext uri="{FF2B5EF4-FFF2-40B4-BE49-F238E27FC236}">
                  <a16:creationId xmlns:a16="http://schemas.microsoft.com/office/drawing/2014/main" id="{87136350-F161-4AE6-AB2A-BCD267B142B5}"/>
                </a:ext>
              </a:extLst>
            </p:cNvPr>
            <p:cNvGrpSpPr/>
            <p:nvPr userDrawn="1"/>
          </p:nvGrpSpPr>
          <p:grpSpPr bwMode="gray">
            <a:xfrm>
              <a:off x="12276481" y="0"/>
              <a:ext cx="240289" cy="6858000"/>
              <a:chOff x="-319714" y="0"/>
              <a:chExt cx="240289" cy="6858000"/>
            </a:xfrm>
          </p:grpSpPr>
          <p:sp>
            <p:nvSpPr>
              <p:cNvPr id="249" name="Line 230">
                <a:extLst>
                  <a:ext uri="{FF2B5EF4-FFF2-40B4-BE49-F238E27FC236}">
                    <a16:creationId xmlns:a16="http://schemas.microsoft.com/office/drawing/2014/main" id="{CD1D345E-2CAF-4CE3-8334-ED01F74C67BD}"/>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0" name="Line 232">
                <a:extLst>
                  <a:ext uri="{FF2B5EF4-FFF2-40B4-BE49-F238E27FC236}">
                    <a16:creationId xmlns:a16="http://schemas.microsoft.com/office/drawing/2014/main" id="{3B6E4022-59CC-4B7A-A1A9-81F611EFE102}"/>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1" name="Line 234">
                <a:extLst>
                  <a:ext uri="{FF2B5EF4-FFF2-40B4-BE49-F238E27FC236}">
                    <a16:creationId xmlns:a16="http://schemas.microsoft.com/office/drawing/2014/main" id="{628037D5-C480-47F0-9013-2ECD634820C1}"/>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252" name="Line 236">
                <a:extLst>
                  <a:ext uri="{FF2B5EF4-FFF2-40B4-BE49-F238E27FC236}">
                    <a16:creationId xmlns:a16="http://schemas.microsoft.com/office/drawing/2014/main" id="{DBA468E2-B981-4F27-A826-0C4A5FF9D71A}"/>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3" name="Line 238">
                <a:extLst>
                  <a:ext uri="{FF2B5EF4-FFF2-40B4-BE49-F238E27FC236}">
                    <a16:creationId xmlns:a16="http://schemas.microsoft.com/office/drawing/2014/main" id="{E9D9F40E-8453-4242-8D65-FF9A1D18CEDF}"/>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4" name="Line 240">
                <a:extLst>
                  <a:ext uri="{FF2B5EF4-FFF2-40B4-BE49-F238E27FC236}">
                    <a16:creationId xmlns:a16="http://schemas.microsoft.com/office/drawing/2014/main" id="{227489E9-60E1-466A-B71F-1ACED01C1A4A}"/>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5" name="Line 244">
                <a:extLst>
                  <a:ext uri="{FF2B5EF4-FFF2-40B4-BE49-F238E27FC236}">
                    <a16:creationId xmlns:a16="http://schemas.microsoft.com/office/drawing/2014/main" id="{B5CCAAC7-8174-4200-A397-45C8D7D80EA0}"/>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6" name="Line 246">
                <a:extLst>
                  <a:ext uri="{FF2B5EF4-FFF2-40B4-BE49-F238E27FC236}">
                    <a16:creationId xmlns:a16="http://schemas.microsoft.com/office/drawing/2014/main" id="{D86C1CFE-8BFB-46A2-8127-E7DEFC21A110}"/>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7" name="Line 250">
                <a:extLst>
                  <a:ext uri="{FF2B5EF4-FFF2-40B4-BE49-F238E27FC236}">
                    <a16:creationId xmlns:a16="http://schemas.microsoft.com/office/drawing/2014/main" id="{56D39B38-C9FC-4A34-9954-1E1A7C259AAF}"/>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8" name="Line 252">
                <a:extLst>
                  <a:ext uri="{FF2B5EF4-FFF2-40B4-BE49-F238E27FC236}">
                    <a16:creationId xmlns:a16="http://schemas.microsoft.com/office/drawing/2014/main" id="{F0410102-824B-49B6-8DE2-58AEDF2D79C3}"/>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9" name="Line 254">
                <a:extLst>
                  <a:ext uri="{FF2B5EF4-FFF2-40B4-BE49-F238E27FC236}">
                    <a16:creationId xmlns:a16="http://schemas.microsoft.com/office/drawing/2014/main" id="{4A4A2A15-2B21-4765-BE1E-0F9D7ED5CC31}"/>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0" name="Line 256">
                <a:extLst>
                  <a:ext uri="{FF2B5EF4-FFF2-40B4-BE49-F238E27FC236}">
                    <a16:creationId xmlns:a16="http://schemas.microsoft.com/office/drawing/2014/main" id="{4882F819-9CC4-4170-B7D9-66F2614199FB}"/>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1" name="Line 258">
                <a:extLst>
                  <a:ext uri="{FF2B5EF4-FFF2-40B4-BE49-F238E27FC236}">
                    <a16:creationId xmlns:a16="http://schemas.microsoft.com/office/drawing/2014/main" id="{EA40A8CD-5143-4A7B-A0B3-50F8C9503F1C}"/>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2" name="Line 260">
                <a:extLst>
                  <a:ext uri="{FF2B5EF4-FFF2-40B4-BE49-F238E27FC236}">
                    <a16:creationId xmlns:a16="http://schemas.microsoft.com/office/drawing/2014/main" id="{F71CB355-B0EB-438D-A119-00A4993ACDE7}"/>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3" name="Line 262">
                <a:extLst>
                  <a:ext uri="{FF2B5EF4-FFF2-40B4-BE49-F238E27FC236}">
                    <a16:creationId xmlns:a16="http://schemas.microsoft.com/office/drawing/2014/main" id="{14A4B447-DF58-486C-BB91-1C3FDA53E87F}"/>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4" name="Line 264">
                <a:extLst>
                  <a:ext uri="{FF2B5EF4-FFF2-40B4-BE49-F238E27FC236}">
                    <a16:creationId xmlns:a16="http://schemas.microsoft.com/office/drawing/2014/main" id="{219BB3D5-F6C3-42C1-BDD9-2B748C625FA3}"/>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5" name="Line 266">
                <a:extLst>
                  <a:ext uri="{FF2B5EF4-FFF2-40B4-BE49-F238E27FC236}">
                    <a16:creationId xmlns:a16="http://schemas.microsoft.com/office/drawing/2014/main" id="{569D7BF8-D9EE-4412-9D8B-28637A15537E}"/>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6" name="Line 268">
                <a:extLst>
                  <a:ext uri="{FF2B5EF4-FFF2-40B4-BE49-F238E27FC236}">
                    <a16:creationId xmlns:a16="http://schemas.microsoft.com/office/drawing/2014/main" id="{124E4B8B-C23C-4C6B-88F4-E4D6148A983F}"/>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7" name="Line 270">
                <a:extLst>
                  <a:ext uri="{FF2B5EF4-FFF2-40B4-BE49-F238E27FC236}">
                    <a16:creationId xmlns:a16="http://schemas.microsoft.com/office/drawing/2014/main" id="{50A552D0-5BE4-4C00-AE63-0E0E90178254}"/>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8" name="Line 272">
                <a:extLst>
                  <a:ext uri="{FF2B5EF4-FFF2-40B4-BE49-F238E27FC236}">
                    <a16:creationId xmlns:a16="http://schemas.microsoft.com/office/drawing/2014/main" id="{0D255ED6-6E73-4021-AC13-29328BB9E2A4}"/>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9" name="Line 274">
                <a:extLst>
                  <a:ext uri="{FF2B5EF4-FFF2-40B4-BE49-F238E27FC236}">
                    <a16:creationId xmlns:a16="http://schemas.microsoft.com/office/drawing/2014/main" id="{6F9BF373-D964-49B2-8258-E4513DCCC028}"/>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0" name="Line 276">
                <a:extLst>
                  <a:ext uri="{FF2B5EF4-FFF2-40B4-BE49-F238E27FC236}">
                    <a16:creationId xmlns:a16="http://schemas.microsoft.com/office/drawing/2014/main" id="{86477187-E02F-4E66-A775-DC19DCD6EBD3}"/>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1" name="Line 278">
                <a:extLst>
                  <a:ext uri="{FF2B5EF4-FFF2-40B4-BE49-F238E27FC236}">
                    <a16:creationId xmlns:a16="http://schemas.microsoft.com/office/drawing/2014/main" id="{472827F0-1091-44E6-AFC4-62B20C419FD3}"/>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2" name="Line 256">
                <a:extLst>
                  <a:ext uri="{FF2B5EF4-FFF2-40B4-BE49-F238E27FC236}">
                    <a16:creationId xmlns:a16="http://schemas.microsoft.com/office/drawing/2014/main" id="{BCA05744-1201-4482-8476-28924479A734}"/>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3" name="Line 234">
                <a:extLst>
                  <a:ext uri="{FF2B5EF4-FFF2-40B4-BE49-F238E27FC236}">
                    <a16:creationId xmlns:a16="http://schemas.microsoft.com/office/drawing/2014/main" id="{F85459DB-D9E5-46DA-AEA9-18B327DC319B}"/>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5" name="Footer Placeholder 4">
            <a:extLst>
              <a:ext uri="{FF2B5EF4-FFF2-40B4-BE49-F238E27FC236}">
                <a16:creationId xmlns:a16="http://schemas.microsoft.com/office/drawing/2014/main" id="{64562BC9-7258-4DEA-9BDE-C079C2C39A42}"/>
              </a:ext>
            </a:extLst>
          </p:cNvPr>
          <p:cNvSpPr>
            <a:spLocks noGrp="1"/>
          </p:cNvSpPr>
          <p:nvPr>
            <p:ph type="ftr" sz="quarter" idx="3"/>
          </p:nvPr>
        </p:nvSpPr>
        <p:spPr bwMode="gray">
          <a:xfrm>
            <a:off x="855030" y="6280563"/>
            <a:ext cx="5097600" cy="577438"/>
          </a:xfrm>
          <a:prstGeom prst="rect">
            <a:avLst/>
          </a:prstGeom>
        </p:spPr>
        <p:txBody>
          <a:bodyPr vert="horz" lIns="0" tIns="0" rIns="0" bIns="0" rtlCol="0" anchor="ctr" anchorCtr="0">
            <a:noAutofit/>
          </a:bodyPr>
          <a:lstStyle>
            <a:lvl1pPr algn="l">
              <a:lnSpc>
                <a:spcPct val="100000"/>
              </a:lnSpc>
              <a:defRPr sz="1000">
                <a:solidFill>
                  <a:schemeClr val="tx2"/>
                </a:solidFill>
              </a:defRPr>
            </a:lvl1pPr>
          </a:lstStyle>
          <a:p>
            <a:r>
              <a:rPr lang="en-GB" dirty="0" err="1"/>
              <a:t>Titel</a:t>
            </a:r>
            <a:r>
              <a:rPr lang="en-GB" dirty="0"/>
              <a:t> van je </a:t>
            </a:r>
            <a:r>
              <a:rPr lang="en-GB" dirty="0" err="1"/>
              <a:t>presentatie</a:t>
            </a:r>
            <a:endParaRPr lang="en-GB" dirty="0"/>
          </a:p>
        </p:txBody>
      </p:sp>
      <p:sp>
        <p:nvSpPr>
          <p:cNvPr id="6" name="Slide Number Placeholder 5">
            <a:extLst>
              <a:ext uri="{FF2B5EF4-FFF2-40B4-BE49-F238E27FC236}">
                <a16:creationId xmlns:a16="http://schemas.microsoft.com/office/drawing/2014/main" id="{60260FDB-B4A5-47A6-9893-5DF35572C43A}"/>
              </a:ext>
            </a:extLst>
          </p:cNvPr>
          <p:cNvSpPr>
            <a:spLocks noGrp="1"/>
          </p:cNvSpPr>
          <p:nvPr>
            <p:ph type="sldNum" sz="quarter" idx="4"/>
          </p:nvPr>
        </p:nvSpPr>
        <p:spPr bwMode="gray">
          <a:xfrm>
            <a:off x="571500" y="6280563"/>
            <a:ext cx="283529" cy="577438"/>
          </a:xfrm>
          <a:prstGeom prst="rect">
            <a:avLst/>
          </a:prstGeom>
        </p:spPr>
        <p:txBody>
          <a:bodyPr vert="horz" lIns="0" tIns="0" rIns="0" bIns="0" rtlCol="0" anchor="ctr" anchorCtr="0">
            <a:noAutofit/>
          </a:bodyPr>
          <a:lstStyle>
            <a:lvl1pPr algn="l">
              <a:lnSpc>
                <a:spcPct val="100000"/>
              </a:lnSpc>
              <a:defRPr sz="1000">
                <a:solidFill>
                  <a:schemeClr val="tx2"/>
                </a:solidFill>
              </a:defRPr>
            </a:lvl1pPr>
          </a:lstStyle>
          <a:p>
            <a:fld id="{EEC0F82C-4994-47DA-8D9B-99D78D224F6D}" type="slidenum">
              <a:rPr lang="en-GB" smtClean="0"/>
              <a:pPr/>
              <a:t>‹nr.›</a:t>
            </a:fld>
            <a:endParaRPr lang="en-GB" dirty="0"/>
          </a:p>
        </p:txBody>
      </p:sp>
      <p:sp>
        <p:nvSpPr>
          <p:cNvPr id="10" name="Content Placeholder 1">
            <a:extLst>
              <a:ext uri="{FF2B5EF4-FFF2-40B4-BE49-F238E27FC236}">
                <a16:creationId xmlns:a16="http://schemas.microsoft.com/office/drawing/2014/main" id="{E918D77D-A7CA-465F-8719-55A97D7510F5}"/>
              </a:ext>
            </a:extLst>
          </p:cNvPr>
          <p:cNvSpPr txBox="1">
            <a:spLocks/>
          </p:cNvSpPr>
          <p:nvPr userDrawn="1"/>
        </p:nvSpPr>
        <p:spPr bwMode="gray">
          <a:xfrm>
            <a:off x="-3163456" y="422"/>
            <a:ext cx="3163455" cy="2342813"/>
          </a:xfrm>
          <a:prstGeom prst="rect">
            <a:avLst/>
          </a:prstGeom>
          <a:noFill/>
        </p:spPr>
        <p:txBody>
          <a:bodyPr vert="horz" lIns="0" tIns="0" rIns="432000" bIns="0" rtlCol="0">
            <a:noAutofit/>
          </a:bodyPr>
          <a:lstStyle>
            <a:lvl1pPr marL="0" indent="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None/>
              <a:defRPr sz="2400" b="0" kern="1200">
                <a:solidFill>
                  <a:schemeClr val="accent2"/>
                </a:solidFill>
                <a:latin typeface="+mj-lt"/>
                <a:ea typeface="+mn-ea"/>
                <a:cs typeface="+mn-cs"/>
              </a:defRPr>
            </a:lvl1pPr>
            <a:lvl2pPr marL="0" indent="0" algn="l" defTabSz="685800" rtl="0" eaLnBrk="1" latinLnBrk="0" hangingPunct="1">
              <a:lnSpc>
                <a:spcPct val="101000"/>
              </a:lnSpc>
              <a:spcBef>
                <a:spcPts val="0"/>
              </a:spcBef>
              <a:spcAft>
                <a:spcPts val="0"/>
              </a:spcAft>
              <a:buClr>
                <a:schemeClr val="accent2"/>
              </a:buClr>
              <a:buFont typeface="Nuon Matthew Light" panose="02000506040000020004" pitchFamily="50" charset="0"/>
              <a:buNone/>
              <a:defRPr sz="2400" b="0" kern="1200">
                <a:solidFill>
                  <a:schemeClr val="tx1"/>
                </a:solidFill>
                <a:latin typeface="+mn-lt"/>
                <a:ea typeface="+mn-ea"/>
                <a:cs typeface="+mn-cs"/>
              </a:defRPr>
            </a:lvl2pPr>
            <a:lvl3pPr marL="216000" indent="-21600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Char char="•"/>
              <a:defRPr sz="2400" b="0" kern="1200">
                <a:solidFill>
                  <a:schemeClr val="tx1"/>
                </a:solidFill>
                <a:latin typeface="+mn-lt"/>
                <a:ea typeface="+mn-ea"/>
                <a:cs typeface="+mn-cs"/>
              </a:defRPr>
            </a:lvl3pPr>
            <a:lvl4pPr marL="432000" indent="-216000" algn="l" defTabSz="685800" rtl="0" eaLnBrk="1" latinLnBrk="0" hangingPunct="1">
              <a:lnSpc>
                <a:spcPct val="101000"/>
              </a:lnSpc>
              <a:spcBef>
                <a:spcPts val="1500"/>
              </a:spcBef>
              <a:spcAft>
                <a:spcPts val="0"/>
              </a:spcAft>
              <a:buClr>
                <a:schemeClr val="accent2"/>
              </a:buClr>
              <a:buFont typeface="Nuon Matthew Light" panose="02000506040000020004" pitchFamily="50" charset="0"/>
              <a:buChar char="•"/>
              <a:defRPr sz="2400" b="0" kern="1200">
                <a:solidFill>
                  <a:schemeClr val="tx1"/>
                </a:solidFill>
                <a:latin typeface="+mn-lt"/>
                <a:ea typeface="+mn-ea"/>
                <a:cs typeface="+mn-cs"/>
              </a:defRPr>
            </a:lvl4pPr>
            <a:lvl5pPr marL="684000" indent="-216000" algn="l" defTabSz="685800" rtl="0" eaLnBrk="1" latinLnBrk="0" hangingPunct="1">
              <a:lnSpc>
                <a:spcPct val="101000"/>
              </a:lnSpc>
              <a:spcBef>
                <a:spcPts val="1500"/>
              </a:spcBef>
              <a:spcAft>
                <a:spcPts val="0"/>
              </a:spcAft>
              <a:buClr>
                <a:schemeClr val="accent3"/>
              </a:buClr>
              <a:buFont typeface="Nuon Matthew Light" panose="02000506040000020004" pitchFamily="50" charset="0"/>
              <a:buChar char="•"/>
              <a:defRPr sz="2400" b="0" kern="1200">
                <a:solidFill>
                  <a:schemeClr val="tx1"/>
                </a:solidFill>
                <a:latin typeface="+mn-lt"/>
                <a:ea typeface="+mn-ea"/>
                <a:cs typeface="+mn-cs"/>
              </a:defRPr>
            </a:lvl5pPr>
            <a:lvl6pPr marL="936000" indent="-216000" algn="l" defTabSz="685800" rtl="0" eaLnBrk="1" latinLnBrk="0" hangingPunct="1">
              <a:lnSpc>
                <a:spcPct val="101000"/>
              </a:lnSpc>
              <a:spcBef>
                <a:spcPts val="1500"/>
              </a:spcBef>
              <a:spcAft>
                <a:spcPts val="0"/>
              </a:spcAft>
              <a:buClr>
                <a:schemeClr val="accent4"/>
              </a:buClr>
              <a:buFont typeface="Arial" panose="020B0604020202020204" pitchFamily="34" charset="0"/>
              <a:buChar char="•"/>
              <a:defRPr sz="2400" kern="1200">
                <a:solidFill>
                  <a:schemeClr val="tx1"/>
                </a:solidFill>
                <a:latin typeface="+mn-lt"/>
                <a:ea typeface="+mn-ea"/>
                <a:cs typeface="+mn-cs"/>
              </a:defRPr>
            </a:lvl6pPr>
            <a:lvl7pPr marL="1224000" indent="-216000" algn="l" defTabSz="685800" rtl="0" eaLnBrk="1" latinLnBrk="0" hangingPunct="1">
              <a:lnSpc>
                <a:spcPct val="101000"/>
              </a:lnSpc>
              <a:spcBef>
                <a:spcPts val="1500"/>
              </a:spcBef>
              <a:spcAft>
                <a:spcPts val="0"/>
              </a:spcAft>
              <a:buClr>
                <a:schemeClr val="accent5"/>
              </a:buClr>
              <a:buFont typeface="Arial" panose="020B0604020202020204" pitchFamily="34" charset="0"/>
              <a:buChar char="•"/>
              <a:defRPr sz="2400" kern="1200">
                <a:solidFill>
                  <a:schemeClr val="tx1"/>
                </a:solidFill>
                <a:latin typeface="+mn-lt"/>
                <a:ea typeface="+mn-ea"/>
                <a:cs typeface="+mn-cs"/>
              </a:defRPr>
            </a:lvl7pPr>
            <a:lvl8pPr marL="1476000" indent="-216000" algn="l" defTabSz="685800" rtl="0" eaLnBrk="1" latinLnBrk="0" hangingPunct="1">
              <a:lnSpc>
                <a:spcPct val="101000"/>
              </a:lnSpc>
              <a:spcBef>
                <a:spcPts val="1500"/>
              </a:spcBef>
              <a:spcAft>
                <a:spcPts val="0"/>
              </a:spcAft>
              <a:buClr>
                <a:schemeClr val="accent6"/>
              </a:buClr>
              <a:buFont typeface="Arial" panose="020B0604020202020204" pitchFamily="34" charset="0"/>
              <a:buChar char="•"/>
              <a:defRPr sz="2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100" b="1" dirty="0">
                <a:solidFill>
                  <a:schemeClr val="tx1"/>
                </a:solidFill>
              </a:rPr>
              <a:t>Gebruik de UWV bullets met de button ‘Lijstniveau’.</a:t>
            </a:r>
          </a:p>
          <a:p>
            <a:pPr>
              <a:spcBef>
                <a:spcPts val="0"/>
              </a:spcBef>
            </a:pPr>
            <a:endParaRPr lang="nl-NL" sz="1100" b="1" dirty="0">
              <a:solidFill>
                <a:schemeClr val="tx1"/>
              </a:solidFill>
            </a:endParaRPr>
          </a:p>
          <a:p>
            <a:pPr marL="171450" lvl="0" indent="-171450">
              <a:spcBef>
                <a:spcPts val="0"/>
              </a:spcBef>
              <a:buFont typeface="Arial" panose="020B0604020202020204" pitchFamily="34" charset="0"/>
              <a:buChar char="•"/>
            </a:pPr>
            <a:r>
              <a:rPr lang="nl-NL" sz="1100" dirty="0">
                <a:solidFill>
                  <a:schemeClr val="tx1"/>
                </a:solidFill>
              </a:rPr>
              <a:t>Niveau 1: tekst zonder bullet</a:t>
            </a:r>
          </a:p>
          <a:p>
            <a:pPr marL="171450" lvl="0" indent="-171450">
              <a:spcBef>
                <a:spcPts val="0"/>
              </a:spcBef>
              <a:buFont typeface="Arial" panose="020B0604020202020204" pitchFamily="34" charset="0"/>
              <a:buChar char="•"/>
            </a:pPr>
            <a:r>
              <a:rPr lang="nl-NL" sz="1100" dirty="0">
                <a:solidFill>
                  <a:schemeClr val="tx1"/>
                </a:solidFill>
              </a:rPr>
              <a:t>Niveau 2 t/m 5: tekst met bullets</a:t>
            </a:r>
          </a:p>
          <a:p>
            <a:pPr marL="171450" lvl="0" indent="-171450">
              <a:spcBef>
                <a:spcPts val="0"/>
              </a:spcBef>
              <a:buFont typeface="Arial" panose="020B0604020202020204" pitchFamily="34" charset="0"/>
              <a:buChar char="•"/>
            </a:pPr>
            <a:endParaRPr lang="nl-NL" sz="1100" dirty="0">
              <a:solidFill>
                <a:schemeClr val="tx1"/>
              </a:solidFill>
            </a:endParaRPr>
          </a:p>
          <a:p>
            <a:pPr lvl="0">
              <a:spcBef>
                <a:spcPts val="0"/>
              </a:spcBef>
            </a:pPr>
            <a:r>
              <a:rPr lang="nl-NL" sz="1100" dirty="0">
                <a:solidFill>
                  <a:schemeClr val="tx1"/>
                </a:solidFill>
              </a:rPr>
              <a:t>Typ je tekst op de eerste tekstregel. Vergeet nu de standaard button voor bullets (rode kruis). </a:t>
            </a:r>
          </a:p>
          <a:p>
            <a:pPr lvl="0">
              <a:spcBef>
                <a:spcPts val="0"/>
              </a:spcBef>
            </a:pPr>
            <a:r>
              <a:rPr lang="nl-NL" sz="1100" dirty="0">
                <a:solidFill>
                  <a:schemeClr val="tx1"/>
                </a:solidFill>
              </a:rPr>
              <a:t>Klik op het pijltje naar links en je verlaagt het tekstniveau. Klik op het pijltje naar rechts en je verhoogt het tekstniveau. </a:t>
            </a:r>
          </a:p>
          <a:p>
            <a:pPr>
              <a:spcBef>
                <a:spcPts val="0"/>
              </a:spcBef>
            </a:pPr>
            <a:endParaRPr lang="nl-NL" sz="1200" dirty="0">
              <a:solidFill>
                <a:schemeClr val="tx1"/>
              </a:solidFill>
            </a:endParaRPr>
          </a:p>
        </p:txBody>
      </p:sp>
      <p:pic>
        <p:nvPicPr>
          <p:cNvPr id="11" name="Afbeelding 25">
            <a:extLst>
              <a:ext uri="{FF2B5EF4-FFF2-40B4-BE49-F238E27FC236}">
                <a16:creationId xmlns:a16="http://schemas.microsoft.com/office/drawing/2014/main" id="{10D60BFC-7F31-4367-9DFC-324A637126FF}"/>
              </a:ext>
            </a:extLst>
          </p:cNvPr>
          <p:cNvPicPr>
            <a:picLocks/>
          </p:cNvPicPr>
          <p:nvPr userDrawn="1"/>
        </p:nvPicPr>
        <p:blipFill rotWithShape="1">
          <a:blip r:embed="rId17"/>
          <a:srcRect l="15744" t="27663" r="17943" b="39396"/>
          <a:stretch/>
        </p:blipFill>
        <p:spPr bwMode="gray">
          <a:xfrm>
            <a:off x="-3163455" y="2278596"/>
            <a:ext cx="2686285" cy="750607"/>
          </a:xfrm>
          <a:prstGeom prst="rect">
            <a:avLst/>
          </a:prstGeom>
          <a:noFill/>
          <a:ln>
            <a:noFill/>
          </a:ln>
          <a:extLst>
            <a:ext uri="{53640926-AAD7-44D8-BBD7-CCE9431645EC}">
              <a14:shadowObscured xmlns:a14="http://schemas.microsoft.com/office/drawing/2010/main"/>
            </a:ext>
          </a:extLst>
        </p:spPr>
      </p:pic>
      <p:sp>
        <p:nvSpPr>
          <p:cNvPr id="7" name="Text Placeholder 6">
            <a:extLst>
              <a:ext uri="{FF2B5EF4-FFF2-40B4-BE49-F238E27FC236}">
                <a16:creationId xmlns:a16="http://schemas.microsoft.com/office/drawing/2014/main" id="{4633B522-924E-4097-8F7C-82F110CF9209}"/>
              </a:ext>
            </a:extLst>
          </p:cNvPr>
          <p:cNvSpPr>
            <a:spLocks noGrp="1"/>
          </p:cNvSpPr>
          <p:nvPr userDrawn="1">
            <p:ph type="body" idx="1"/>
          </p:nvPr>
        </p:nvSpPr>
        <p:spPr bwMode="gray">
          <a:xfrm>
            <a:off x="571500" y="1531538"/>
            <a:ext cx="11049000" cy="4566064"/>
          </a:xfrm>
          <a:prstGeom prst="rect">
            <a:avLst/>
          </a:prstGeom>
        </p:spPr>
        <p:txBody>
          <a:bodyPr vert="horz" lIns="0" tIns="0" rIns="0" bIns="0" rtlCol="0">
            <a:noAutofit/>
          </a:body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a:p>
            <a:pPr lvl="5"/>
            <a:r>
              <a:rPr lang="nl-NL" noProof="0" dirty="0"/>
              <a:t>Niveau 6</a:t>
            </a:r>
          </a:p>
          <a:p>
            <a:pPr lvl="6"/>
            <a:r>
              <a:rPr lang="nl-NL" noProof="0" dirty="0"/>
              <a:t>Niveau 7</a:t>
            </a:r>
          </a:p>
          <a:p>
            <a:pPr lvl="7"/>
            <a:r>
              <a:rPr lang="nl-NL" noProof="0" dirty="0"/>
              <a:t>Niveau 8</a:t>
            </a:r>
          </a:p>
          <a:p>
            <a:pPr lvl="8"/>
            <a:r>
              <a:rPr lang="nl-NL" noProof="0" dirty="0"/>
              <a:t>Niveau 9</a:t>
            </a:r>
          </a:p>
        </p:txBody>
      </p:sp>
      <p:sp>
        <p:nvSpPr>
          <p:cNvPr id="12" name="Title Placeholder 11">
            <a:extLst>
              <a:ext uri="{FF2B5EF4-FFF2-40B4-BE49-F238E27FC236}">
                <a16:creationId xmlns:a16="http://schemas.microsoft.com/office/drawing/2014/main" id="{150BF419-8B74-4D04-B0E8-49FE4CC683C8}"/>
              </a:ext>
            </a:extLst>
          </p:cNvPr>
          <p:cNvSpPr>
            <a:spLocks noGrp="1"/>
          </p:cNvSpPr>
          <p:nvPr userDrawn="1">
            <p:ph type="title"/>
          </p:nvPr>
        </p:nvSpPr>
        <p:spPr bwMode="gray">
          <a:xfrm>
            <a:off x="571500" y="285752"/>
            <a:ext cx="11049000" cy="1238248"/>
          </a:xfrm>
          <a:prstGeom prst="rect">
            <a:avLst/>
          </a:prstGeom>
        </p:spPr>
        <p:txBody>
          <a:bodyPr vert="horz" lIns="0" tIns="0" rIns="0" bIns="0" rtlCol="0" anchor="t" anchorCtr="0">
            <a:noAutofit/>
          </a:bodyPr>
          <a:lstStyle/>
          <a:p>
            <a:r>
              <a:rPr lang="nl-NL" dirty="0"/>
              <a:t>Klik om de titel aan te passen</a:t>
            </a:r>
            <a:endParaRPr lang="nl-NL" noProof="0" dirty="0"/>
          </a:p>
        </p:txBody>
      </p:sp>
      <p:sp>
        <p:nvSpPr>
          <p:cNvPr id="157" name="Text Placeholder 3">
            <a:extLst>
              <a:ext uri="{FF2B5EF4-FFF2-40B4-BE49-F238E27FC236}">
                <a16:creationId xmlns:a16="http://schemas.microsoft.com/office/drawing/2014/main" id="{1654D9CB-7204-4471-AF30-3FA9695FC877}"/>
              </a:ext>
            </a:extLst>
          </p:cNvPr>
          <p:cNvSpPr txBox="1">
            <a:spLocks/>
          </p:cNvSpPr>
          <p:nvPr userDrawn="1"/>
        </p:nvSpPr>
        <p:spPr bwMode="gray">
          <a:xfrm>
            <a:off x="11047668" y="6285600"/>
            <a:ext cx="572400" cy="572400"/>
          </a:xfrm>
          <a:prstGeom prst="rect">
            <a:avLst/>
          </a:prstGeom>
          <a:blipFill>
            <a:blip r:embed="rId18"/>
            <a:stretch>
              <a:fillRect/>
            </a:stretch>
          </a:blipFill>
        </p:spPr>
        <p:txBody>
          <a:bodyPr/>
          <a:lstStyle>
            <a:lvl1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lang="nl-NL" sz="1200" kern="1200" dirty="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166180058"/>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55" r:id="rId3"/>
    <p:sldLayoutId id="2147483657" r:id="rId4"/>
    <p:sldLayoutId id="2147483650" r:id="rId5"/>
    <p:sldLayoutId id="2147483652" r:id="rId6"/>
    <p:sldLayoutId id="2147483663" r:id="rId7"/>
    <p:sldLayoutId id="2147483653" r:id="rId8"/>
    <p:sldLayoutId id="2147483658" r:id="rId9"/>
    <p:sldLayoutId id="2147483662" r:id="rId10"/>
    <p:sldLayoutId id="2147483654" r:id="rId11"/>
    <p:sldLayoutId id="2147483667" r:id="rId12"/>
    <p:sldLayoutId id="2147483661" r:id="rId13"/>
    <p:sldLayoutId id="2147483665" r:id="rId14"/>
    <p:sldLayoutId id="2147483664" r:id="rId15"/>
  </p:sldLayoutIdLst>
  <p:hf hdr="0" dt="0"/>
  <p:txStyles>
    <p:titleStyle>
      <a:lvl1pPr algn="l"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2000" kern="1200" dirty="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2000" kern="1200" dirty="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800" kern="1200" dirty="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0" userDrawn="1">
          <p15:clr>
            <a:srgbClr val="F26B43"/>
          </p15:clr>
        </p15:guide>
        <p15:guide id="2" pos="7320" userDrawn="1">
          <p15:clr>
            <a:srgbClr val="F26B43"/>
          </p15:clr>
        </p15:guide>
        <p15:guide id="3" orient="horz" pos="4140" userDrawn="1">
          <p15:clr>
            <a:srgbClr val="F26B43"/>
          </p15:clr>
        </p15:guide>
        <p15:guide id="4" orient="horz" pos="180" userDrawn="1">
          <p15:clr>
            <a:srgbClr val="F26B43"/>
          </p15:clr>
        </p15:guide>
        <p15:guide id="5" pos="7142" userDrawn="1">
          <p15:clr>
            <a:srgbClr val="F26B43"/>
          </p15:clr>
        </p15:guide>
        <p15:guide id="6" orient="horz" pos="960" userDrawn="1">
          <p15:clr>
            <a:srgbClr val="F26B43"/>
          </p15:clr>
        </p15:guide>
        <p15:guide id="7" orient="horz" pos="3846" userDrawn="1">
          <p15:clr>
            <a:srgbClr val="F26B43"/>
          </p15:clr>
        </p15:guide>
        <p15:guide id="8" pos="6606" userDrawn="1">
          <p15:clr>
            <a:srgbClr val="F26B43"/>
          </p15:clr>
        </p15:guide>
        <p15:guide id="9" orient="horz" pos="3780" userDrawn="1">
          <p15:clr>
            <a:srgbClr val="F26B43"/>
          </p15:clr>
        </p15:guide>
        <p15:guide id="10" pos="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816" b="7816"/>
          <a:stretch>
            <a:fillRect/>
          </a:stretch>
        </p:blipFill>
        <p:spPr/>
      </p:pic>
      <p:sp>
        <p:nvSpPr>
          <p:cNvPr id="3" name="Title 2">
            <a:extLst>
              <a:ext uri="{FF2B5EF4-FFF2-40B4-BE49-F238E27FC236}">
                <a16:creationId xmlns:a16="http://schemas.microsoft.com/office/drawing/2014/main" id="{E05DC41A-E8FA-4007-8FBB-4EEF7D595CB8}"/>
              </a:ext>
            </a:extLst>
          </p:cNvPr>
          <p:cNvSpPr>
            <a:spLocks noGrp="1"/>
          </p:cNvSpPr>
          <p:nvPr>
            <p:ph type="ctrTitle"/>
          </p:nvPr>
        </p:nvSpPr>
        <p:spPr>
          <a:xfrm>
            <a:off x="283535" y="4187822"/>
            <a:ext cx="8506050" cy="1241428"/>
          </a:xfrm>
        </p:spPr>
        <p:txBody>
          <a:bodyPr/>
          <a:lstStyle/>
          <a:p>
            <a:r>
              <a:rPr lang="nl-NL" dirty="0" smtClean="0"/>
              <a:t>Kennisplatform </a:t>
            </a:r>
            <a:r>
              <a:rPr lang="nl-NL" dirty="0"/>
              <a:t>passend </a:t>
            </a:r>
            <a:r>
              <a:rPr lang="nl-NL" dirty="0" smtClean="0"/>
              <a:t>werk</a:t>
            </a:r>
            <a:br>
              <a:rPr lang="nl-NL" dirty="0" smtClean="0"/>
            </a:br>
            <a:r>
              <a:rPr lang="nl-NL" sz="2000" i="1" dirty="0" smtClean="0"/>
              <a:t>Gegevensuitwisseling UWV WERKbedrijf &amp; Gemeenten</a:t>
            </a:r>
            <a:endParaRPr lang="nl-NL" sz="2000" i="1" dirty="0"/>
          </a:p>
        </p:txBody>
      </p:sp>
      <p:sp>
        <p:nvSpPr>
          <p:cNvPr id="4" name="Text Placeholder 3">
            <a:extLst>
              <a:ext uri="{FF2B5EF4-FFF2-40B4-BE49-F238E27FC236}">
                <a16:creationId xmlns:a16="http://schemas.microsoft.com/office/drawing/2014/main" id="{9F0D4D0F-DD1E-4940-9472-709C959A3AD3}"/>
              </a:ext>
            </a:extLst>
          </p:cNvPr>
          <p:cNvSpPr>
            <a:spLocks noGrp="1"/>
          </p:cNvSpPr>
          <p:nvPr>
            <p:ph type="body" sz="quarter" idx="10"/>
          </p:nvPr>
        </p:nvSpPr>
        <p:spPr>
          <a:xfrm>
            <a:off x="283534" y="5724331"/>
            <a:ext cx="5983916" cy="585527"/>
          </a:xfrm>
        </p:spPr>
        <p:txBody>
          <a:bodyPr/>
          <a:lstStyle/>
          <a:p>
            <a:r>
              <a:rPr lang="nl-NL" dirty="0" smtClean="0"/>
              <a:t>Danny Blom, landelijk adviseur samenwerking gemeenten (UWV)</a:t>
            </a:r>
            <a:br>
              <a:rPr lang="nl-NL" dirty="0" smtClean="0"/>
            </a:br>
            <a:r>
              <a:rPr lang="nl-NL" dirty="0"/>
              <a:t>Martine Smit, </a:t>
            </a:r>
            <a:r>
              <a:rPr lang="nl-NL" dirty="0" smtClean="0"/>
              <a:t>projectleider afdeling arbeidsparticipatie (Rijnvicus)</a:t>
            </a:r>
            <a:endParaRPr lang="nl-NL" dirty="0"/>
          </a:p>
        </p:txBody>
      </p:sp>
    </p:spTree>
    <p:extLst>
      <p:ext uri="{BB962C8B-B14F-4D97-AF65-F5344CB8AC3E}">
        <p14:creationId xmlns:p14="http://schemas.microsoft.com/office/powerpoint/2010/main" val="889236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736613" y="1013657"/>
            <a:ext cx="8718773" cy="5613681"/>
          </a:xfrm>
        </p:spPr>
      </p:pic>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10</a:t>
            </a:fld>
            <a:endParaRPr lang="en-GB" dirty="0"/>
          </a:p>
        </p:txBody>
      </p:sp>
      <p:pic>
        <p:nvPicPr>
          <p:cNvPr id="7" name="Afbeelding 6"/>
          <p:cNvPicPr/>
          <p:nvPr/>
        </p:nvPicPr>
        <p:blipFill>
          <a:blip r:embed="rId3">
            <a:extLst>
              <a:ext uri="{28A0092B-C50C-407E-A947-70E740481C1C}">
                <a14:useLocalDpi xmlns:a14="http://schemas.microsoft.com/office/drawing/2010/main" val="0"/>
              </a:ext>
            </a:extLst>
          </a:blip>
          <a:srcRect/>
          <a:stretch>
            <a:fillRect/>
          </a:stretch>
        </p:blipFill>
        <p:spPr bwMode="auto">
          <a:xfrm>
            <a:off x="8475319" y="690259"/>
            <a:ext cx="2886075" cy="962025"/>
          </a:xfrm>
          <a:prstGeom prst="rect">
            <a:avLst/>
          </a:prstGeom>
          <a:noFill/>
          <a:ln>
            <a:noFill/>
          </a:ln>
        </p:spPr>
      </p:pic>
      <p:sp>
        <p:nvSpPr>
          <p:cNvPr id="5" name="Titel 4"/>
          <p:cNvSpPr>
            <a:spLocks noGrp="1"/>
          </p:cNvSpPr>
          <p:nvPr>
            <p:ph type="title"/>
          </p:nvPr>
        </p:nvSpPr>
        <p:spPr/>
        <p:txBody>
          <a:bodyPr/>
          <a:lstStyle/>
          <a:p>
            <a:r>
              <a:rPr lang="nl-NL" dirty="0"/>
              <a:t>Praktijkvoorbeeld: Gebruik WBS, Sonar, Dariuz en Suite bij </a:t>
            </a:r>
            <a:r>
              <a:rPr lang="nl-NL" dirty="0" smtClean="0"/>
              <a:t>de afdeling Arbeidsparticipatie van Rijnvicus.</a:t>
            </a:r>
            <a:r>
              <a:rPr lang="nl-NL" dirty="0"/>
              <a:t/>
            </a:r>
            <a:br>
              <a:rPr lang="nl-NL" dirty="0"/>
            </a:br>
            <a:endParaRPr lang="nl-NL" dirty="0"/>
          </a:p>
        </p:txBody>
      </p:sp>
    </p:spTree>
    <p:extLst>
      <p:ext uri="{BB962C8B-B14F-4D97-AF65-F5344CB8AC3E}">
        <p14:creationId xmlns:p14="http://schemas.microsoft.com/office/powerpoint/2010/main" val="17288508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11</a:t>
            </a:fld>
            <a:endParaRPr lang="en-GB" dirty="0"/>
          </a:p>
        </p:txBody>
      </p:sp>
      <p:sp>
        <p:nvSpPr>
          <p:cNvPr id="5" name="Titel 4"/>
          <p:cNvSpPr>
            <a:spLocks noGrp="1"/>
          </p:cNvSpPr>
          <p:nvPr>
            <p:ph type="title"/>
          </p:nvPr>
        </p:nvSpPr>
        <p:spPr/>
        <p:txBody>
          <a:bodyPr/>
          <a:lstStyle/>
          <a:p>
            <a:r>
              <a:rPr lang="nl-NL" dirty="0" smtClean="0"/>
              <a:t>Verleden, heden en de (mogelijke) toekomst</a:t>
            </a:r>
            <a:endParaRPr lang="nl-NL" dirty="0"/>
          </a:p>
        </p:txBody>
      </p:sp>
      <p:graphicFrame>
        <p:nvGraphicFramePr>
          <p:cNvPr id="8" name="Tabel 7"/>
          <p:cNvGraphicFramePr>
            <a:graphicFrameLocks noGrp="1"/>
          </p:cNvGraphicFramePr>
          <p:nvPr>
            <p:extLst>
              <p:ext uri="{D42A27DB-BD31-4B8C-83A1-F6EECF244321}">
                <p14:modId xmlns:p14="http://schemas.microsoft.com/office/powerpoint/2010/main" val="3500987430"/>
              </p:ext>
            </p:extLst>
          </p:nvPr>
        </p:nvGraphicFramePr>
        <p:xfrm>
          <a:off x="1776000" y="1827138"/>
          <a:ext cx="8640000" cy="432000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gridCol w="2880000">
                  <a:extLst>
                    <a:ext uri="{9D8B030D-6E8A-4147-A177-3AD203B41FA5}">
                      <a16:colId xmlns:a16="http://schemas.microsoft.com/office/drawing/2014/main" val="20001"/>
                    </a:ext>
                  </a:extLst>
                </a:gridCol>
                <a:gridCol w="2880000">
                  <a:extLst>
                    <a:ext uri="{9D8B030D-6E8A-4147-A177-3AD203B41FA5}">
                      <a16:colId xmlns:a16="http://schemas.microsoft.com/office/drawing/2014/main" val="20002"/>
                    </a:ext>
                  </a:extLst>
                </a:gridCol>
              </a:tblGrid>
              <a:tr h="540000">
                <a:tc>
                  <a:txBody>
                    <a:bodyPr/>
                    <a:lstStyle/>
                    <a:p>
                      <a:pPr algn="ctr"/>
                      <a:r>
                        <a:rPr lang="nl-NL" sz="1600" dirty="0" smtClean="0"/>
                        <a:t>Verkennen</a:t>
                      </a:r>
                      <a:endParaRPr lang="nl-NL" sz="1600" dirty="0"/>
                    </a:p>
                  </a:txBody>
                  <a:tcPr anchor="ctr"/>
                </a:tc>
                <a:tc>
                  <a:txBody>
                    <a:bodyPr/>
                    <a:lstStyle/>
                    <a:p>
                      <a:pPr algn="ctr"/>
                      <a:r>
                        <a:rPr lang="nl-NL" sz="1600" dirty="0" smtClean="0"/>
                        <a:t>Koppelingen realiseren</a:t>
                      </a:r>
                    </a:p>
                  </a:txBody>
                  <a:tcPr anchor="ctr"/>
                </a:tc>
                <a:tc>
                  <a:txBody>
                    <a:bodyPr/>
                    <a:lstStyle/>
                    <a:p>
                      <a:pPr algn="ctr"/>
                      <a:r>
                        <a:rPr lang="nl-NL" sz="1600" dirty="0" smtClean="0"/>
                        <a:t>Streefbeeld</a:t>
                      </a:r>
                    </a:p>
                  </a:txBody>
                  <a:tcPr anchor="ctr"/>
                </a:tc>
                <a:extLst>
                  <a:ext uri="{0D108BD9-81ED-4DB2-BD59-A6C34878D82A}">
                    <a16:rowId xmlns:a16="http://schemas.microsoft.com/office/drawing/2014/main" val="10000"/>
                  </a:ext>
                </a:extLst>
              </a:tr>
              <a:tr h="324000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1"/>
                  </a:ext>
                </a:extLst>
              </a:tr>
              <a:tr h="540000">
                <a:tc>
                  <a:txBody>
                    <a:bodyPr/>
                    <a:lstStyle/>
                    <a:p>
                      <a:pPr algn="ctr"/>
                      <a:r>
                        <a:rPr lang="nl-NL" b="0" i="1" dirty="0" smtClean="0">
                          <a:solidFill>
                            <a:schemeClr val="bg1"/>
                          </a:solidFill>
                        </a:rPr>
                        <a:t>2016</a:t>
                      </a:r>
                      <a:endParaRPr lang="nl-NL" b="0" i="1" dirty="0">
                        <a:solidFill>
                          <a:schemeClr val="bg1"/>
                        </a:solidFill>
                      </a:endParaRPr>
                    </a:p>
                  </a:txBody>
                  <a:tcPr anchor="ctr">
                    <a:solidFill>
                      <a:schemeClr val="accent1"/>
                    </a:solidFill>
                  </a:tcPr>
                </a:tc>
                <a:tc>
                  <a:txBody>
                    <a:bodyPr/>
                    <a:lstStyle/>
                    <a:p>
                      <a:pPr algn="ctr"/>
                      <a:r>
                        <a:rPr lang="nl-NL" b="0" i="1" dirty="0" smtClean="0">
                          <a:solidFill>
                            <a:schemeClr val="bg1"/>
                          </a:solidFill>
                        </a:rPr>
                        <a:t>2017-2018</a:t>
                      </a:r>
                      <a:endParaRPr lang="nl-NL" b="0" i="1" dirty="0">
                        <a:solidFill>
                          <a:schemeClr val="bg1"/>
                        </a:solidFill>
                      </a:endParaRPr>
                    </a:p>
                  </a:txBody>
                  <a:tcPr anchor="ctr">
                    <a:solidFill>
                      <a:schemeClr val="accent1"/>
                    </a:solidFill>
                  </a:tcPr>
                </a:tc>
                <a:tc>
                  <a:txBody>
                    <a:bodyPr/>
                    <a:lstStyle/>
                    <a:p>
                      <a:pPr algn="ctr"/>
                      <a:r>
                        <a:rPr lang="nl-NL" b="0" i="1" dirty="0" smtClean="0">
                          <a:solidFill>
                            <a:schemeClr val="bg1"/>
                          </a:solidFill>
                        </a:rPr>
                        <a:t>2019-202?</a:t>
                      </a:r>
                      <a:endParaRPr lang="nl-NL" b="0" i="1" dirty="0">
                        <a:solidFill>
                          <a:schemeClr val="bg1"/>
                        </a:solidFill>
                      </a:endParaRPr>
                    </a:p>
                  </a:txBody>
                  <a:tcPr anchor="ctr">
                    <a:solidFill>
                      <a:schemeClr val="accent1"/>
                    </a:solidFill>
                  </a:tcPr>
                </a:tc>
                <a:extLst>
                  <a:ext uri="{0D108BD9-81ED-4DB2-BD59-A6C34878D82A}">
                    <a16:rowId xmlns:a16="http://schemas.microsoft.com/office/drawing/2014/main" val="10002"/>
                  </a:ext>
                </a:extLst>
              </a:tr>
            </a:tbl>
          </a:graphicData>
        </a:graphic>
      </p:graphicFrame>
      <p:grpSp>
        <p:nvGrpSpPr>
          <p:cNvPr id="52" name="Groep 51"/>
          <p:cNvGrpSpPr/>
          <p:nvPr/>
        </p:nvGrpSpPr>
        <p:grpSpPr>
          <a:xfrm>
            <a:off x="1757638" y="2470944"/>
            <a:ext cx="8706206" cy="3009677"/>
            <a:chOff x="957538" y="2470944"/>
            <a:chExt cx="8706206" cy="3009677"/>
          </a:xfrm>
        </p:grpSpPr>
        <p:grpSp>
          <p:nvGrpSpPr>
            <p:cNvPr id="9" name="Groep 8"/>
            <p:cNvGrpSpPr/>
            <p:nvPr/>
          </p:nvGrpSpPr>
          <p:grpSpPr>
            <a:xfrm>
              <a:off x="1805149" y="2470944"/>
              <a:ext cx="1204722" cy="911126"/>
              <a:chOff x="7462364" y="2458983"/>
              <a:chExt cx="1204722" cy="911126"/>
            </a:xfrm>
          </p:grpSpPr>
          <p:sp>
            <p:nvSpPr>
              <p:cNvPr id="10" name="Stroomdiagram: Magnetische schijf 56"/>
              <p:cNvSpPr/>
              <p:nvPr/>
            </p:nvSpPr>
            <p:spPr>
              <a:xfrm>
                <a:off x="7739382" y="2709173"/>
                <a:ext cx="650687" cy="660936"/>
              </a:xfrm>
              <a:prstGeom prst="flowChartMagneticDisk">
                <a:avLst/>
              </a:prstGeom>
              <a:solidFill>
                <a:srgbClr val="7030A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b="1" kern="0" dirty="0">
                  <a:solidFill>
                    <a:srgbClr val="F5F5F9"/>
                  </a:solidFill>
                  <a:latin typeface="Verdana"/>
                  <a:ea typeface=""/>
                  <a:cs typeface=""/>
                </a:endParaRPr>
              </a:p>
              <a:p>
                <a:pPr lvl="0" algn="ctr" eaLnBrk="0" fontAlgn="base" hangingPunct="0">
                  <a:spcBef>
                    <a:spcPct val="0"/>
                  </a:spcBef>
                  <a:spcAft>
                    <a:spcPct val="0"/>
                  </a:spcAft>
                  <a:defRPr/>
                </a:pPr>
                <a:r>
                  <a:rPr kumimoji="0" lang="nl-NL" sz="900" b="1" i="0" u="none" strike="noStrike" kern="0" cap="none" spc="0" normalizeH="0" baseline="0" noProof="0" dirty="0" smtClean="0">
                    <a:ln>
                      <a:noFill/>
                    </a:ln>
                    <a:solidFill>
                      <a:srgbClr val="F5F5F9"/>
                    </a:solidFill>
                    <a:effectLst/>
                    <a:uLnTx/>
                    <a:uFillTx/>
                    <a:latin typeface="+mj-lt"/>
                    <a:ea typeface=""/>
                    <a:cs typeface=""/>
                  </a:rPr>
                  <a:t>Bron</a:t>
                </a:r>
              </a:p>
            </p:txBody>
          </p:sp>
          <p:sp>
            <p:nvSpPr>
              <p:cNvPr id="11" name="Tekstvak 10"/>
              <p:cNvSpPr txBox="1"/>
              <p:nvPr/>
            </p:nvSpPr>
            <p:spPr>
              <a:xfrm>
                <a:off x="7462364" y="2458983"/>
                <a:ext cx="1204722" cy="261610"/>
              </a:xfrm>
              <a:prstGeom prst="rect">
                <a:avLst/>
              </a:prstGeom>
              <a:noFill/>
            </p:spPr>
            <p:txBody>
              <a:bodyPr wrap="square" rtlCol="0">
                <a:spAutoFit/>
              </a:bodyPr>
              <a:lstStyle/>
              <a:p>
                <a:pPr algn="ctr"/>
                <a:r>
                  <a:rPr lang="nl-NL" sz="1100" b="1" dirty="0" smtClean="0"/>
                  <a:t>Gemeente</a:t>
                </a:r>
                <a:endParaRPr lang="nl-NL" sz="1100" b="1" dirty="0"/>
              </a:p>
            </p:txBody>
          </p:sp>
        </p:grpSp>
        <p:grpSp>
          <p:nvGrpSpPr>
            <p:cNvPr id="12" name="Groep 11"/>
            <p:cNvGrpSpPr/>
            <p:nvPr/>
          </p:nvGrpSpPr>
          <p:grpSpPr>
            <a:xfrm>
              <a:off x="957538" y="3395504"/>
              <a:ext cx="1043374" cy="900966"/>
              <a:chOff x="1588066" y="2316480"/>
              <a:chExt cx="1043374" cy="900966"/>
            </a:xfrm>
          </p:grpSpPr>
          <p:sp>
            <p:nvSpPr>
              <p:cNvPr id="13" name="Stroomdiagram: Magnetische schijf 56"/>
              <p:cNvSpPr/>
              <p:nvPr/>
            </p:nvSpPr>
            <p:spPr>
              <a:xfrm>
                <a:off x="1784410" y="2556510"/>
                <a:ext cx="650687" cy="660936"/>
              </a:xfrm>
              <a:prstGeom prst="flowChartMagneticDisk">
                <a:avLst/>
              </a:prstGeom>
              <a:solidFill>
                <a:schemeClr val="tx2">
                  <a:lumMod val="50000"/>
                  <a:lumOff val="50000"/>
                </a:schemeClr>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b="1" kern="0" dirty="0">
                  <a:solidFill>
                    <a:srgbClr val="F5F5F9"/>
                  </a:solidFill>
                  <a:latin typeface="Verdana"/>
                  <a:ea typeface=""/>
                  <a:cs typeface=""/>
                </a:endParaRPr>
              </a:p>
              <a:p>
                <a:pPr lvl="0" algn="ctr" eaLnBrk="0" fontAlgn="base" hangingPunct="0">
                  <a:spcBef>
                    <a:spcPct val="0"/>
                  </a:spcBef>
                  <a:spcAft>
                    <a:spcPct val="0"/>
                  </a:spcAft>
                  <a:defRPr/>
                </a:pPr>
                <a:r>
                  <a:rPr kumimoji="0" lang="nl-NL" sz="900" b="1" i="0" u="none" strike="noStrike" kern="0" cap="none" spc="0" normalizeH="0" baseline="0" noProof="0" dirty="0" smtClean="0">
                    <a:ln>
                      <a:noFill/>
                    </a:ln>
                    <a:solidFill>
                      <a:srgbClr val="F5F5F9"/>
                    </a:solidFill>
                    <a:effectLst/>
                    <a:uLnTx/>
                    <a:uFillTx/>
                    <a:latin typeface="+mj-lt"/>
                    <a:ea typeface=""/>
                    <a:cs typeface=""/>
                  </a:rPr>
                  <a:t>Bron</a:t>
                </a:r>
              </a:p>
            </p:txBody>
          </p:sp>
          <p:sp>
            <p:nvSpPr>
              <p:cNvPr id="14" name="Tekstvak 13"/>
              <p:cNvSpPr txBox="1"/>
              <p:nvPr/>
            </p:nvSpPr>
            <p:spPr>
              <a:xfrm>
                <a:off x="1588066" y="2316480"/>
                <a:ext cx="1043374" cy="261610"/>
              </a:xfrm>
              <a:prstGeom prst="rect">
                <a:avLst/>
              </a:prstGeom>
              <a:noFill/>
            </p:spPr>
            <p:txBody>
              <a:bodyPr wrap="square" rtlCol="0">
                <a:spAutoFit/>
              </a:bodyPr>
              <a:lstStyle/>
              <a:p>
                <a:pPr algn="ctr"/>
                <a:r>
                  <a:rPr lang="nl-NL" sz="1100" b="1" dirty="0" smtClean="0"/>
                  <a:t>UWV</a:t>
                </a:r>
                <a:endParaRPr lang="nl-NL" sz="1100" b="1" dirty="0"/>
              </a:p>
            </p:txBody>
          </p:sp>
        </p:grpSp>
        <p:grpSp>
          <p:nvGrpSpPr>
            <p:cNvPr id="15" name="Groep 14"/>
            <p:cNvGrpSpPr/>
            <p:nvPr/>
          </p:nvGrpSpPr>
          <p:grpSpPr>
            <a:xfrm>
              <a:off x="2750575" y="3374187"/>
              <a:ext cx="1150171" cy="922283"/>
              <a:chOff x="8407790" y="3362226"/>
              <a:chExt cx="1150171" cy="922283"/>
            </a:xfrm>
          </p:grpSpPr>
          <p:sp>
            <p:nvSpPr>
              <p:cNvPr id="16" name="Stroomdiagram: Magnetische schijf 56"/>
              <p:cNvSpPr/>
              <p:nvPr/>
            </p:nvSpPr>
            <p:spPr>
              <a:xfrm>
                <a:off x="8657533" y="3623573"/>
                <a:ext cx="650687" cy="660936"/>
              </a:xfrm>
              <a:prstGeom prst="flowChartMagneticDisk">
                <a:avLst/>
              </a:prstGeom>
              <a:solidFill>
                <a:srgbClr val="7030A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b="1" kern="0" dirty="0">
                  <a:solidFill>
                    <a:srgbClr val="F5F5F9"/>
                  </a:solidFill>
                  <a:latin typeface="Verdana"/>
                  <a:ea typeface=""/>
                  <a:cs typeface=""/>
                </a:endParaRPr>
              </a:p>
              <a:p>
                <a:pPr lvl="0" algn="ctr" eaLnBrk="0" fontAlgn="base" hangingPunct="0">
                  <a:spcBef>
                    <a:spcPct val="0"/>
                  </a:spcBef>
                  <a:spcAft>
                    <a:spcPct val="0"/>
                  </a:spcAft>
                  <a:defRPr/>
                </a:pPr>
                <a:r>
                  <a:rPr kumimoji="0" lang="nl-NL" sz="900" b="1" i="0" u="none" strike="noStrike" kern="0" cap="none" spc="0" normalizeH="0" baseline="0" noProof="0" dirty="0" smtClean="0">
                    <a:ln>
                      <a:noFill/>
                    </a:ln>
                    <a:solidFill>
                      <a:srgbClr val="F5F5F9"/>
                    </a:solidFill>
                    <a:effectLst/>
                    <a:uLnTx/>
                    <a:uFillTx/>
                    <a:latin typeface="+mj-lt"/>
                    <a:ea typeface=""/>
                    <a:cs typeface=""/>
                  </a:rPr>
                  <a:t>Bron</a:t>
                </a:r>
              </a:p>
            </p:txBody>
          </p:sp>
          <p:sp>
            <p:nvSpPr>
              <p:cNvPr id="17" name="Tekstvak 16"/>
              <p:cNvSpPr txBox="1"/>
              <p:nvPr/>
            </p:nvSpPr>
            <p:spPr>
              <a:xfrm>
                <a:off x="8407790" y="3362226"/>
                <a:ext cx="1150171" cy="261610"/>
              </a:xfrm>
              <a:prstGeom prst="rect">
                <a:avLst/>
              </a:prstGeom>
              <a:noFill/>
            </p:spPr>
            <p:txBody>
              <a:bodyPr wrap="square" rtlCol="0">
                <a:spAutoFit/>
              </a:bodyPr>
              <a:lstStyle/>
              <a:p>
                <a:pPr algn="ctr"/>
                <a:r>
                  <a:rPr lang="nl-NL" sz="1100" b="1" dirty="0" smtClean="0"/>
                  <a:t>Gemeente</a:t>
                </a:r>
                <a:endParaRPr lang="nl-NL" sz="1100" b="1" dirty="0"/>
              </a:p>
            </p:txBody>
          </p:sp>
        </p:grpSp>
        <p:grpSp>
          <p:nvGrpSpPr>
            <p:cNvPr id="18" name="Groep 17"/>
            <p:cNvGrpSpPr/>
            <p:nvPr/>
          </p:nvGrpSpPr>
          <p:grpSpPr>
            <a:xfrm>
              <a:off x="1789908" y="4556785"/>
              <a:ext cx="1235203" cy="923836"/>
              <a:chOff x="7447123" y="4544824"/>
              <a:chExt cx="1235203" cy="923836"/>
            </a:xfrm>
          </p:grpSpPr>
          <p:sp>
            <p:nvSpPr>
              <p:cNvPr id="19" name="Stroomdiagram: Magnetische schijf 56"/>
              <p:cNvSpPr/>
              <p:nvPr/>
            </p:nvSpPr>
            <p:spPr>
              <a:xfrm>
                <a:off x="7739382" y="4544824"/>
                <a:ext cx="650687" cy="660936"/>
              </a:xfrm>
              <a:prstGeom prst="flowChartMagneticDisk">
                <a:avLst/>
              </a:prstGeom>
              <a:solidFill>
                <a:srgbClr val="7030A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b="1" kern="0" dirty="0">
                  <a:solidFill>
                    <a:srgbClr val="F5F5F9"/>
                  </a:solidFill>
                  <a:latin typeface="Verdana"/>
                  <a:ea typeface=""/>
                  <a:cs typeface=""/>
                </a:endParaRPr>
              </a:p>
              <a:p>
                <a:pPr lvl="0" algn="ctr" eaLnBrk="0" fontAlgn="base" hangingPunct="0">
                  <a:spcBef>
                    <a:spcPct val="0"/>
                  </a:spcBef>
                  <a:spcAft>
                    <a:spcPct val="0"/>
                  </a:spcAft>
                  <a:defRPr/>
                </a:pPr>
                <a:r>
                  <a:rPr kumimoji="0" lang="nl-NL" sz="900" b="1" i="0" u="none" strike="noStrike" kern="0" cap="none" spc="0" normalizeH="0" baseline="0" noProof="0" dirty="0" smtClean="0">
                    <a:ln>
                      <a:noFill/>
                    </a:ln>
                    <a:solidFill>
                      <a:srgbClr val="F5F5F9"/>
                    </a:solidFill>
                    <a:effectLst/>
                    <a:uLnTx/>
                    <a:uFillTx/>
                    <a:latin typeface="+mj-lt"/>
                    <a:ea typeface=""/>
                    <a:cs typeface=""/>
                  </a:rPr>
                  <a:t>Bron</a:t>
                </a:r>
              </a:p>
            </p:txBody>
          </p:sp>
          <p:sp>
            <p:nvSpPr>
              <p:cNvPr id="20" name="Tekstvak 19"/>
              <p:cNvSpPr txBox="1"/>
              <p:nvPr/>
            </p:nvSpPr>
            <p:spPr>
              <a:xfrm>
                <a:off x="7447123" y="5207050"/>
                <a:ext cx="1235203" cy="261610"/>
              </a:xfrm>
              <a:prstGeom prst="rect">
                <a:avLst/>
              </a:prstGeom>
              <a:noFill/>
            </p:spPr>
            <p:txBody>
              <a:bodyPr wrap="square" rtlCol="0">
                <a:spAutoFit/>
              </a:bodyPr>
              <a:lstStyle/>
              <a:p>
                <a:pPr algn="ctr"/>
                <a:r>
                  <a:rPr lang="nl-NL" sz="1100" b="1" dirty="0" smtClean="0"/>
                  <a:t>Gemeente</a:t>
                </a:r>
                <a:endParaRPr lang="nl-NL" sz="1100" b="1" dirty="0"/>
              </a:p>
            </p:txBody>
          </p:sp>
        </p:grpSp>
        <p:grpSp>
          <p:nvGrpSpPr>
            <p:cNvPr id="21" name="Groep 20"/>
            <p:cNvGrpSpPr/>
            <p:nvPr/>
          </p:nvGrpSpPr>
          <p:grpSpPr>
            <a:xfrm>
              <a:off x="4680429" y="2470944"/>
              <a:ext cx="1204722" cy="911126"/>
              <a:chOff x="7462364" y="2458983"/>
              <a:chExt cx="1204722" cy="911126"/>
            </a:xfrm>
          </p:grpSpPr>
          <p:sp>
            <p:nvSpPr>
              <p:cNvPr id="22" name="Stroomdiagram: Magnetische schijf 56"/>
              <p:cNvSpPr/>
              <p:nvPr/>
            </p:nvSpPr>
            <p:spPr>
              <a:xfrm>
                <a:off x="7739382" y="2709173"/>
                <a:ext cx="650687" cy="660936"/>
              </a:xfrm>
              <a:prstGeom prst="flowChartMagneticDisk">
                <a:avLst/>
              </a:prstGeom>
              <a:solidFill>
                <a:srgbClr val="7030A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b="1" kern="0" dirty="0">
                  <a:solidFill>
                    <a:srgbClr val="F5F5F9"/>
                  </a:solidFill>
                  <a:latin typeface="Verdana"/>
                  <a:ea typeface=""/>
                  <a:cs typeface=""/>
                </a:endParaRPr>
              </a:p>
              <a:p>
                <a:pPr lvl="0" algn="ctr" eaLnBrk="0" fontAlgn="base" hangingPunct="0">
                  <a:spcBef>
                    <a:spcPct val="0"/>
                  </a:spcBef>
                  <a:spcAft>
                    <a:spcPct val="0"/>
                  </a:spcAft>
                  <a:defRPr/>
                </a:pPr>
                <a:r>
                  <a:rPr kumimoji="0" lang="nl-NL" sz="900" b="1" i="0" u="none" strike="noStrike" kern="0" cap="none" spc="0" normalizeH="0" baseline="0" noProof="0" dirty="0" smtClean="0">
                    <a:ln>
                      <a:noFill/>
                    </a:ln>
                    <a:solidFill>
                      <a:srgbClr val="F5F5F9"/>
                    </a:solidFill>
                    <a:effectLst/>
                    <a:uLnTx/>
                    <a:uFillTx/>
                    <a:latin typeface="+mj-lt"/>
                    <a:ea typeface=""/>
                    <a:cs typeface=""/>
                  </a:rPr>
                  <a:t>Bron</a:t>
                </a:r>
              </a:p>
            </p:txBody>
          </p:sp>
          <p:sp>
            <p:nvSpPr>
              <p:cNvPr id="23" name="Tekstvak 22"/>
              <p:cNvSpPr txBox="1"/>
              <p:nvPr/>
            </p:nvSpPr>
            <p:spPr>
              <a:xfrm>
                <a:off x="7462364" y="2458983"/>
                <a:ext cx="1204722" cy="261610"/>
              </a:xfrm>
              <a:prstGeom prst="rect">
                <a:avLst/>
              </a:prstGeom>
              <a:noFill/>
            </p:spPr>
            <p:txBody>
              <a:bodyPr wrap="square" rtlCol="0">
                <a:spAutoFit/>
              </a:bodyPr>
              <a:lstStyle/>
              <a:p>
                <a:pPr algn="ctr"/>
                <a:r>
                  <a:rPr lang="nl-NL" sz="1100" b="1" dirty="0" smtClean="0"/>
                  <a:t>Gemeente</a:t>
                </a:r>
                <a:endParaRPr lang="nl-NL" sz="1100" b="1" dirty="0"/>
              </a:p>
            </p:txBody>
          </p:sp>
        </p:grpSp>
        <p:sp>
          <p:nvSpPr>
            <p:cNvPr id="24" name="Stroomdiagram: Magnetische schijf 56"/>
            <p:cNvSpPr/>
            <p:nvPr/>
          </p:nvSpPr>
          <p:spPr>
            <a:xfrm>
              <a:off x="4029162" y="3635534"/>
              <a:ext cx="650687" cy="660936"/>
            </a:xfrm>
            <a:prstGeom prst="flowChartMagneticDisk">
              <a:avLst/>
            </a:prstGeom>
            <a:solidFill>
              <a:schemeClr val="tx2">
                <a:lumMod val="50000"/>
                <a:lumOff val="50000"/>
              </a:schemeClr>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eaLnBrk="0" fontAlgn="base" hangingPunct="0">
                <a:spcBef>
                  <a:spcPct val="0"/>
                </a:spcBef>
                <a:spcAft>
                  <a:spcPct val="0"/>
                </a:spcAft>
                <a:defRPr/>
              </a:pPr>
              <a:endParaRPr kumimoji="0" lang="nl-NL" sz="900" b="1" i="0" u="none" strike="noStrike" kern="0" cap="none" spc="0" normalizeH="0" baseline="0" noProof="0" dirty="0" smtClean="0">
                <a:ln>
                  <a:noFill/>
                </a:ln>
                <a:solidFill>
                  <a:srgbClr val="F5F5F9"/>
                </a:solidFill>
                <a:effectLst/>
                <a:uLnTx/>
                <a:uFillTx/>
                <a:latin typeface="+mj-lt"/>
                <a:ea typeface=""/>
                <a:cs typeface=""/>
              </a:endParaRPr>
            </a:p>
            <a:p>
              <a:pPr lvl="0" algn="ctr" eaLnBrk="0" fontAlgn="base" hangingPunct="0">
                <a:spcBef>
                  <a:spcPct val="0"/>
                </a:spcBef>
                <a:spcAft>
                  <a:spcPct val="0"/>
                </a:spcAft>
                <a:defRPr/>
              </a:pPr>
              <a:r>
                <a:rPr kumimoji="0" lang="nl-NL" sz="900" b="1" i="0" u="none" strike="noStrike" kern="0" cap="none" spc="0" normalizeH="0" baseline="0" noProof="0" dirty="0" smtClean="0">
                  <a:ln>
                    <a:noFill/>
                  </a:ln>
                  <a:solidFill>
                    <a:srgbClr val="F5F5F9"/>
                  </a:solidFill>
                  <a:effectLst/>
                  <a:uLnTx/>
                  <a:uFillTx/>
                  <a:latin typeface="+mj-lt"/>
                  <a:ea typeface=""/>
                  <a:cs typeface=""/>
                </a:rPr>
                <a:t>Bron</a:t>
              </a:r>
            </a:p>
          </p:txBody>
        </p:sp>
        <p:grpSp>
          <p:nvGrpSpPr>
            <p:cNvPr id="25" name="Groep 24"/>
            <p:cNvGrpSpPr/>
            <p:nvPr/>
          </p:nvGrpSpPr>
          <p:grpSpPr>
            <a:xfrm>
              <a:off x="5625855" y="3374187"/>
              <a:ext cx="1150171" cy="922283"/>
              <a:chOff x="8407790" y="3362226"/>
              <a:chExt cx="1150171" cy="922283"/>
            </a:xfrm>
          </p:grpSpPr>
          <p:sp>
            <p:nvSpPr>
              <p:cNvPr id="26" name="Stroomdiagram: Magnetische schijf 56"/>
              <p:cNvSpPr/>
              <p:nvPr/>
            </p:nvSpPr>
            <p:spPr>
              <a:xfrm>
                <a:off x="8657533" y="3623573"/>
                <a:ext cx="650687" cy="660936"/>
              </a:xfrm>
              <a:prstGeom prst="flowChartMagneticDisk">
                <a:avLst/>
              </a:prstGeom>
              <a:solidFill>
                <a:srgbClr val="7030A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b="1" kern="0" dirty="0">
                  <a:solidFill>
                    <a:srgbClr val="F5F5F9"/>
                  </a:solidFill>
                  <a:latin typeface="Verdana"/>
                  <a:ea typeface=""/>
                  <a:cs typeface=""/>
                </a:endParaRPr>
              </a:p>
              <a:p>
                <a:pPr lvl="0" algn="ctr" eaLnBrk="0" fontAlgn="base" hangingPunct="0">
                  <a:spcBef>
                    <a:spcPct val="0"/>
                  </a:spcBef>
                  <a:spcAft>
                    <a:spcPct val="0"/>
                  </a:spcAft>
                  <a:defRPr/>
                </a:pPr>
                <a:r>
                  <a:rPr kumimoji="0" lang="nl-NL" sz="900" b="1" i="0" u="none" strike="noStrike" kern="0" cap="none" spc="0" normalizeH="0" baseline="0" noProof="0" dirty="0" smtClean="0">
                    <a:ln>
                      <a:noFill/>
                    </a:ln>
                    <a:solidFill>
                      <a:srgbClr val="F5F5F9"/>
                    </a:solidFill>
                    <a:effectLst/>
                    <a:uLnTx/>
                    <a:uFillTx/>
                    <a:latin typeface="+mj-lt"/>
                    <a:ea typeface=""/>
                    <a:cs typeface=""/>
                  </a:rPr>
                  <a:t>Bron</a:t>
                </a:r>
              </a:p>
            </p:txBody>
          </p:sp>
          <p:sp>
            <p:nvSpPr>
              <p:cNvPr id="27" name="Tekstvak 26"/>
              <p:cNvSpPr txBox="1"/>
              <p:nvPr/>
            </p:nvSpPr>
            <p:spPr>
              <a:xfrm>
                <a:off x="8407790" y="3362226"/>
                <a:ext cx="1150171" cy="261610"/>
              </a:xfrm>
              <a:prstGeom prst="rect">
                <a:avLst/>
              </a:prstGeom>
              <a:noFill/>
            </p:spPr>
            <p:txBody>
              <a:bodyPr wrap="square" rtlCol="0">
                <a:spAutoFit/>
              </a:bodyPr>
              <a:lstStyle/>
              <a:p>
                <a:pPr algn="ctr"/>
                <a:r>
                  <a:rPr lang="nl-NL" sz="1100" b="1" dirty="0" smtClean="0"/>
                  <a:t>Gemeente</a:t>
                </a:r>
                <a:endParaRPr lang="nl-NL" sz="1100" b="1" dirty="0"/>
              </a:p>
            </p:txBody>
          </p:sp>
        </p:grpSp>
        <p:grpSp>
          <p:nvGrpSpPr>
            <p:cNvPr id="28" name="Groep 27"/>
            <p:cNvGrpSpPr/>
            <p:nvPr/>
          </p:nvGrpSpPr>
          <p:grpSpPr>
            <a:xfrm>
              <a:off x="4665188" y="4556785"/>
              <a:ext cx="1235203" cy="923836"/>
              <a:chOff x="7447123" y="4544824"/>
              <a:chExt cx="1235203" cy="923836"/>
            </a:xfrm>
          </p:grpSpPr>
          <p:sp>
            <p:nvSpPr>
              <p:cNvPr id="29" name="Stroomdiagram: Magnetische schijf 56"/>
              <p:cNvSpPr/>
              <p:nvPr/>
            </p:nvSpPr>
            <p:spPr>
              <a:xfrm>
                <a:off x="7739382" y="4544824"/>
                <a:ext cx="650687" cy="660936"/>
              </a:xfrm>
              <a:prstGeom prst="flowChartMagneticDisk">
                <a:avLst/>
              </a:prstGeom>
              <a:solidFill>
                <a:srgbClr val="7030A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b="1" kern="0" dirty="0">
                  <a:solidFill>
                    <a:srgbClr val="F5F5F9"/>
                  </a:solidFill>
                  <a:latin typeface="Verdana"/>
                  <a:ea typeface=""/>
                  <a:cs typeface=""/>
                </a:endParaRPr>
              </a:p>
              <a:p>
                <a:pPr lvl="0" algn="ctr" eaLnBrk="0" fontAlgn="base" hangingPunct="0">
                  <a:spcBef>
                    <a:spcPct val="0"/>
                  </a:spcBef>
                  <a:spcAft>
                    <a:spcPct val="0"/>
                  </a:spcAft>
                  <a:defRPr/>
                </a:pPr>
                <a:r>
                  <a:rPr kumimoji="0" lang="nl-NL" sz="900" b="1" i="0" u="none" strike="noStrike" kern="0" cap="none" spc="0" normalizeH="0" baseline="0" noProof="0" dirty="0" smtClean="0">
                    <a:ln>
                      <a:noFill/>
                    </a:ln>
                    <a:solidFill>
                      <a:srgbClr val="F5F5F9"/>
                    </a:solidFill>
                    <a:effectLst/>
                    <a:uLnTx/>
                    <a:uFillTx/>
                    <a:latin typeface="+mj-lt"/>
                    <a:ea typeface=""/>
                    <a:cs typeface=""/>
                  </a:rPr>
                  <a:t>Bron</a:t>
                </a:r>
              </a:p>
            </p:txBody>
          </p:sp>
          <p:sp>
            <p:nvSpPr>
              <p:cNvPr id="30" name="Tekstvak 29"/>
              <p:cNvSpPr txBox="1"/>
              <p:nvPr/>
            </p:nvSpPr>
            <p:spPr>
              <a:xfrm>
                <a:off x="7447123" y="5207050"/>
                <a:ext cx="1235203" cy="261610"/>
              </a:xfrm>
              <a:prstGeom prst="rect">
                <a:avLst/>
              </a:prstGeom>
              <a:noFill/>
            </p:spPr>
            <p:txBody>
              <a:bodyPr wrap="square" rtlCol="0">
                <a:spAutoFit/>
              </a:bodyPr>
              <a:lstStyle/>
              <a:p>
                <a:pPr algn="ctr"/>
                <a:r>
                  <a:rPr lang="nl-NL" sz="1100" b="1" dirty="0" smtClean="0"/>
                  <a:t>Gemeente</a:t>
                </a:r>
                <a:endParaRPr lang="nl-NL" sz="1100" b="1" dirty="0"/>
              </a:p>
            </p:txBody>
          </p:sp>
        </p:grpSp>
        <p:grpSp>
          <p:nvGrpSpPr>
            <p:cNvPr id="31" name="Groep 30"/>
            <p:cNvGrpSpPr/>
            <p:nvPr/>
          </p:nvGrpSpPr>
          <p:grpSpPr>
            <a:xfrm>
              <a:off x="7568147" y="2470944"/>
              <a:ext cx="1204722" cy="911126"/>
              <a:chOff x="7462364" y="2458983"/>
              <a:chExt cx="1204722" cy="911126"/>
            </a:xfrm>
          </p:grpSpPr>
          <p:sp>
            <p:nvSpPr>
              <p:cNvPr id="32" name="Stroomdiagram: Magnetische schijf 56"/>
              <p:cNvSpPr/>
              <p:nvPr/>
            </p:nvSpPr>
            <p:spPr>
              <a:xfrm>
                <a:off x="7739382" y="2709173"/>
                <a:ext cx="650687" cy="660936"/>
              </a:xfrm>
              <a:prstGeom prst="flowChartMagneticDisk">
                <a:avLst/>
              </a:prstGeom>
              <a:solidFill>
                <a:srgbClr val="7030A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b="1" kern="0" dirty="0">
                  <a:solidFill>
                    <a:srgbClr val="F5F5F9"/>
                  </a:solidFill>
                  <a:latin typeface="Verdana"/>
                  <a:ea typeface=""/>
                  <a:cs typeface=""/>
                </a:endParaRPr>
              </a:p>
              <a:p>
                <a:pPr lvl="0" algn="ctr" eaLnBrk="0" fontAlgn="base" hangingPunct="0">
                  <a:spcBef>
                    <a:spcPct val="0"/>
                  </a:spcBef>
                  <a:spcAft>
                    <a:spcPct val="0"/>
                  </a:spcAft>
                  <a:defRPr/>
                </a:pPr>
                <a:endParaRPr kumimoji="0" lang="nl-NL" sz="900" b="1" i="0" u="none" strike="noStrike" kern="0" cap="none" spc="0" normalizeH="0" baseline="0" noProof="0" dirty="0" smtClean="0">
                  <a:ln>
                    <a:noFill/>
                  </a:ln>
                  <a:solidFill>
                    <a:srgbClr val="F5F5F9"/>
                  </a:solidFill>
                  <a:effectLst/>
                  <a:uLnTx/>
                  <a:uFillTx/>
                  <a:latin typeface="+mj-lt"/>
                  <a:ea typeface=""/>
                  <a:cs typeface=""/>
                </a:endParaRPr>
              </a:p>
            </p:txBody>
          </p:sp>
          <p:sp>
            <p:nvSpPr>
              <p:cNvPr id="33" name="Tekstvak 32"/>
              <p:cNvSpPr txBox="1"/>
              <p:nvPr/>
            </p:nvSpPr>
            <p:spPr>
              <a:xfrm>
                <a:off x="7462364" y="2458983"/>
                <a:ext cx="1204722" cy="261610"/>
              </a:xfrm>
              <a:prstGeom prst="rect">
                <a:avLst/>
              </a:prstGeom>
              <a:noFill/>
            </p:spPr>
            <p:txBody>
              <a:bodyPr wrap="square" rtlCol="0">
                <a:spAutoFit/>
              </a:bodyPr>
              <a:lstStyle/>
              <a:p>
                <a:pPr algn="ctr"/>
                <a:r>
                  <a:rPr lang="nl-NL" sz="1100" b="1" dirty="0" smtClean="0"/>
                  <a:t>Gemeente</a:t>
                </a:r>
                <a:endParaRPr lang="nl-NL" sz="1100" b="1" dirty="0"/>
              </a:p>
            </p:txBody>
          </p:sp>
        </p:grpSp>
        <p:grpSp>
          <p:nvGrpSpPr>
            <p:cNvPr id="34" name="Groep 33"/>
            <p:cNvGrpSpPr/>
            <p:nvPr/>
          </p:nvGrpSpPr>
          <p:grpSpPr>
            <a:xfrm>
              <a:off x="6720536" y="3395504"/>
              <a:ext cx="1043374" cy="900966"/>
              <a:chOff x="1588066" y="2316480"/>
              <a:chExt cx="1043374" cy="900966"/>
            </a:xfrm>
          </p:grpSpPr>
          <p:sp>
            <p:nvSpPr>
              <p:cNvPr id="35" name="Stroomdiagram: Magnetische schijf 56"/>
              <p:cNvSpPr/>
              <p:nvPr/>
            </p:nvSpPr>
            <p:spPr>
              <a:xfrm>
                <a:off x="1784410" y="2556510"/>
                <a:ext cx="650687" cy="660936"/>
              </a:xfrm>
              <a:prstGeom prst="flowChartMagneticDisk">
                <a:avLst/>
              </a:prstGeom>
              <a:solidFill>
                <a:schemeClr val="tx2">
                  <a:lumMod val="50000"/>
                  <a:lumOff val="50000"/>
                </a:schemeClr>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b="1" kern="0" dirty="0">
                  <a:solidFill>
                    <a:srgbClr val="F5F5F9"/>
                  </a:solidFill>
                  <a:latin typeface="Verdana"/>
                  <a:ea typeface=""/>
                  <a:cs typeface=""/>
                </a:endParaRPr>
              </a:p>
              <a:p>
                <a:pPr lvl="0" algn="ctr" eaLnBrk="0" fontAlgn="base" hangingPunct="0">
                  <a:spcBef>
                    <a:spcPct val="0"/>
                  </a:spcBef>
                  <a:spcAft>
                    <a:spcPct val="0"/>
                  </a:spcAft>
                  <a:defRPr/>
                </a:pPr>
                <a:endParaRPr kumimoji="0" lang="nl-NL" sz="900" b="1" i="0" u="none" strike="noStrike" kern="0" cap="none" spc="0" normalizeH="0" baseline="0" noProof="0" dirty="0" smtClean="0">
                  <a:ln>
                    <a:noFill/>
                  </a:ln>
                  <a:solidFill>
                    <a:srgbClr val="F5F5F9"/>
                  </a:solidFill>
                  <a:effectLst/>
                  <a:uLnTx/>
                  <a:uFillTx/>
                  <a:latin typeface="+mj-lt"/>
                  <a:ea typeface=""/>
                  <a:cs typeface=""/>
                </a:endParaRPr>
              </a:p>
            </p:txBody>
          </p:sp>
          <p:sp>
            <p:nvSpPr>
              <p:cNvPr id="36" name="Tekstvak 35"/>
              <p:cNvSpPr txBox="1"/>
              <p:nvPr/>
            </p:nvSpPr>
            <p:spPr>
              <a:xfrm>
                <a:off x="1588066" y="2316480"/>
                <a:ext cx="1043374" cy="261610"/>
              </a:xfrm>
              <a:prstGeom prst="rect">
                <a:avLst/>
              </a:prstGeom>
              <a:noFill/>
            </p:spPr>
            <p:txBody>
              <a:bodyPr wrap="square" rtlCol="0">
                <a:spAutoFit/>
              </a:bodyPr>
              <a:lstStyle/>
              <a:p>
                <a:pPr algn="ctr"/>
                <a:r>
                  <a:rPr lang="nl-NL" sz="1100" b="1" dirty="0" smtClean="0"/>
                  <a:t>UWV</a:t>
                </a:r>
                <a:endParaRPr lang="nl-NL" sz="1100" b="1" dirty="0"/>
              </a:p>
            </p:txBody>
          </p:sp>
        </p:grpSp>
        <p:grpSp>
          <p:nvGrpSpPr>
            <p:cNvPr id="37" name="Groep 36"/>
            <p:cNvGrpSpPr/>
            <p:nvPr/>
          </p:nvGrpSpPr>
          <p:grpSpPr>
            <a:xfrm>
              <a:off x="8513573" y="3374187"/>
              <a:ext cx="1150171" cy="922283"/>
              <a:chOff x="8407790" y="3362226"/>
              <a:chExt cx="1150171" cy="922283"/>
            </a:xfrm>
          </p:grpSpPr>
          <p:sp>
            <p:nvSpPr>
              <p:cNvPr id="38" name="Stroomdiagram: Magnetische schijf 56"/>
              <p:cNvSpPr/>
              <p:nvPr/>
            </p:nvSpPr>
            <p:spPr>
              <a:xfrm>
                <a:off x="8657533" y="3623573"/>
                <a:ext cx="650687" cy="660936"/>
              </a:xfrm>
              <a:prstGeom prst="flowChartMagneticDisk">
                <a:avLst/>
              </a:prstGeom>
              <a:solidFill>
                <a:srgbClr val="7030A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b="1" kern="0" dirty="0">
                  <a:solidFill>
                    <a:srgbClr val="F5F5F9"/>
                  </a:solidFill>
                  <a:latin typeface="Verdana"/>
                  <a:ea typeface=""/>
                  <a:cs typeface=""/>
                </a:endParaRPr>
              </a:p>
              <a:p>
                <a:pPr lvl="0" algn="ctr" eaLnBrk="0" fontAlgn="base" hangingPunct="0">
                  <a:spcBef>
                    <a:spcPct val="0"/>
                  </a:spcBef>
                  <a:spcAft>
                    <a:spcPct val="0"/>
                  </a:spcAft>
                  <a:defRPr/>
                </a:pPr>
                <a:endParaRPr kumimoji="0" lang="nl-NL" sz="900" b="1" i="0" u="none" strike="noStrike" kern="0" cap="none" spc="0" normalizeH="0" baseline="0" noProof="0" dirty="0" smtClean="0">
                  <a:ln>
                    <a:noFill/>
                  </a:ln>
                  <a:solidFill>
                    <a:srgbClr val="F5F5F9"/>
                  </a:solidFill>
                  <a:effectLst/>
                  <a:uLnTx/>
                  <a:uFillTx/>
                  <a:latin typeface="+mj-lt"/>
                  <a:ea typeface=""/>
                  <a:cs typeface=""/>
                </a:endParaRPr>
              </a:p>
            </p:txBody>
          </p:sp>
          <p:sp>
            <p:nvSpPr>
              <p:cNvPr id="39" name="Tekstvak 38"/>
              <p:cNvSpPr txBox="1"/>
              <p:nvPr/>
            </p:nvSpPr>
            <p:spPr>
              <a:xfrm>
                <a:off x="8407790" y="3362226"/>
                <a:ext cx="1150171" cy="261610"/>
              </a:xfrm>
              <a:prstGeom prst="rect">
                <a:avLst/>
              </a:prstGeom>
              <a:noFill/>
            </p:spPr>
            <p:txBody>
              <a:bodyPr wrap="square" rtlCol="0">
                <a:spAutoFit/>
              </a:bodyPr>
              <a:lstStyle/>
              <a:p>
                <a:pPr algn="ctr"/>
                <a:r>
                  <a:rPr lang="nl-NL" sz="1100" b="1" dirty="0" smtClean="0"/>
                  <a:t>Gemeente</a:t>
                </a:r>
                <a:endParaRPr lang="nl-NL" sz="1100" b="1" dirty="0"/>
              </a:p>
            </p:txBody>
          </p:sp>
        </p:grpSp>
        <p:grpSp>
          <p:nvGrpSpPr>
            <p:cNvPr id="40" name="Groep 39"/>
            <p:cNvGrpSpPr/>
            <p:nvPr/>
          </p:nvGrpSpPr>
          <p:grpSpPr>
            <a:xfrm>
              <a:off x="7552906" y="4556785"/>
              <a:ext cx="1235203" cy="923836"/>
              <a:chOff x="7447123" y="4544824"/>
              <a:chExt cx="1235203" cy="923836"/>
            </a:xfrm>
          </p:grpSpPr>
          <p:sp>
            <p:nvSpPr>
              <p:cNvPr id="41" name="Stroomdiagram: Magnetische schijf 56"/>
              <p:cNvSpPr/>
              <p:nvPr/>
            </p:nvSpPr>
            <p:spPr>
              <a:xfrm>
                <a:off x="7739382" y="4544824"/>
                <a:ext cx="650687" cy="660936"/>
              </a:xfrm>
              <a:prstGeom prst="flowChartMagneticDisk">
                <a:avLst/>
              </a:prstGeom>
              <a:solidFill>
                <a:srgbClr val="7030A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b="1" kern="0" dirty="0">
                  <a:solidFill>
                    <a:srgbClr val="F5F5F9"/>
                  </a:solidFill>
                  <a:latin typeface="Verdana"/>
                  <a:ea typeface=""/>
                  <a:cs typeface=""/>
                </a:endParaRPr>
              </a:p>
              <a:p>
                <a:pPr lvl="0" algn="ctr" eaLnBrk="0" fontAlgn="base" hangingPunct="0">
                  <a:spcBef>
                    <a:spcPct val="0"/>
                  </a:spcBef>
                  <a:spcAft>
                    <a:spcPct val="0"/>
                  </a:spcAft>
                  <a:defRPr/>
                </a:pPr>
                <a:endParaRPr kumimoji="0" lang="nl-NL" sz="900" b="1" i="0" u="none" strike="noStrike" kern="0" cap="none" spc="0" normalizeH="0" baseline="0" noProof="0" dirty="0" smtClean="0">
                  <a:ln>
                    <a:noFill/>
                  </a:ln>
                  <a:solidFill>
                    <a:srgbClr val="F5F5F9"/>
                  </a:solidFill>
                  <a:effectLst/>
                  <a:uLnTx/>
                  <a:uFillTx/>
                  <a:latin typeface="+mj-lt"/>
                  <a:ea typeface=""/>
                  <a:cs typeface=""/>
                </a:endParaRPr>
              </a:p>
            </p:txBody>
          </p:sp>
          <p:sp>
            <p:nvSpPr>
              <p:cNvPr id="42" name="Tekstvak 41"/>
              <p:cNvSpPr txBox="1"/>
              <p:nvPr/>
            </p:nvSpPr>
            <p:spPr>
              <a:xfrm>
                <a:off x="7447123" y="5207050"/>
                <a:ext cx="1235203" cy="261610"/>
              </a:xfrm>
              <a:prstGeom prst="rect">
                <a:avLst/>
              </a:prstGeom>
              <a:noFill/>
            </p:spPr>
            <p:txBody>
              <a:bodyPr wrap="square" rtlCol="0">
                <a:spAutoFit/>
              </a:bodyPr>
              <a:lstStyle/>
              <a:p>
                <a:pPr algn="ctr"/>
                <a:r>
                  <a:rPr lang="nl-NL" sz="1100" b="1" dirty="0" smtClean="0"/>
                  <a:t>Gemeente</a:t>
                </a:r>
                <a:endParaRPr lang="nl-NL" sz="1100" b="1" dirty="0"/>
              </a:p>
            </p:txBody>
          </p:sp>
        </p:grpSp>
        <p:sp>
          <p:nvSpPr>
            <p:cNvPr id="43" name="Wolk 42"/>
            <p:cNvSpPr/>
            <p:nvPr/>
          </p:nvSpPr>
          <p:spPr>
            <a:xfrm>
              <a:off x="7845165" y="3635534"/>
              <a:ext cx="650687" cy="660936"/>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eaLnBrk="0" fontAlgn="base" hangingPunct="0">
                <a:spcBef>
                  <a:spcPct val="0"/>
                </a:spcBef>
                <a:spcAft>
                  <a:spcPct val="0"/>
                </a:spcAft>
                <a:defRPr/>
              </a:pPr>
              <a:r>
                <a:rPr lang="nl-NL" sz="2400" b="1" i="1" kern="0" noProof="0" dirty="0" smtClean="0">
                  <a:ln>
                    <a:solidFill>
                      <a:srgbClr val="FF4D00"/>
                    </a:solidFill>
                  </a:ln>
                  <a:solidFill>
                    <a:srgbClr val="FF0000"/>
                  </a:solidFill>
                  <a:latin typeface="+mj-lt"/>
                  <a:ea typeface=""/>
                  <a:cs typeface=""/>
                </a:rPr>
                <a:t>?</a:t>
              </a:r>
              <a:endParaRPr kumimoji="0" lang="nl-NL" sz="900" b="1" i="1" u="none" strike="noStrike" kern="0" cap="none" spc="0" normalizeH="0" baseline="0" noProof="0" dirty="0" smtClean="0">
                <a:ln>
                  <a:solidFill>
                    <a:srgbClr val="FF4D00"/>
                  </a:solidFill>
                </a:ln>
                <a:solidFill>
                  <a:srgbClr val="FF0000"/>
                </a:solidFill>
                <a:effectLst/>
                <a:uLnTx/>
                <a:uFillTx/>
                <a:latin typeface="+mj-lt"/>
                <a:ea typeface=""/>
                <a:cs typeface=""/>
              </a:endParaRPr>
            </a:p>
          </p:txBody>
        </p:sp>
        <p:cxnSp>
          <p:nvCxnSpPr>
            <p:cNvPr id="44" name="Rechte verbindingslijn met pijl 43"/>
            <p:cNvCxnSpPr>
              <a:stCxn id="26" idx="2"/>
              <a:endCxn id="24" idx="4"/>
            </p:cNvCxnSpPr>
            <p:nvPr/>
          </p:nvCxnSpPr>
          <p:spPr>
            <a:xfrm flipH="1">
              <a:off x="4679849" y="3966002"/>
              <a:ext cx="1195749" cy="0"/>
            </a:xfrm>
            <a:prstGeom prst="straightConnector1">
              <a:avLst/>
            </a:prstGeom>
            <a:ln w="19050">
              <a:solidFill>
                <a:srgbClr val="FF4D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189"/>
            <p:cNvCxnSpPr>
              <a:stCxn id="29" idx="2"/>
              <a:endCxn id="24" idx="3"/>
            </p:cNvCxnSpPr>
            <p:nvPr/>
          </p:nvCxnSpPr>
          <p:spPr>
            <a:xfrm rot="10800000">
              <a:off x="4354507" y="4296471"/>
              <a:ext cx="602941" cy="590783"/>
            </a:xfrm>
            <a:prstGeom prst="curvedConnector2">
              <a:avLst/>
            </a:prstGeom>
            <a:ln w="19050">
              <a:solidFill>
                <a:srgbClr val="FF4D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Rechte verbindingslijn met pijl 195"/>
            <p:cNvCxnSpPr>
              <a:stCxn id="22" idx="2"/>
              <a:endCxn id="24" idx="1"/>
            </p:cNvCxnSpPr>
            <p:nvPr/>
          </p:nvCxnSpPr>
          <p:spPr>
            <a:xfrm rot="10800000" flipV="1">
              <a:off x="4354507" y="3051602"/>
              <a:ext cx="602941" cy="583932"/>
            </a:xfrm>
            <a:prstGeom prst="curvedConnector2">
              <a:avLst/>
            </a:prstGeom>
            <a:ln w="19050">
              <a:solidFill>
                <a:srgbClr val="FF4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kstvak 46"/>
            <p:cNvSpPr txBox="1"/>
            <p:nvPr/>
          </p:nvSpPr>
          <p:spPr>
            <a:xfrm>
              <a:off x="3832818" y="3395504"/>
              <a:ext cx="1043374" cy="261610"/>
            </a:xfrm>
            <a:prstGeom prst="rect">
              <a:avLst/>
            </a:prstGeom>
            <a:noFill/>
          </p:spPr>
          <p:txBody>
            <a:bodyPr wrap="square" rtlCol="0">
              <a:spAutoFit/>
            </a:bodyPr>
            <a:lstStyle/>
            <a:p>
              <a:pPr algn="ctr"/>
              <a:r>
                <a:rPr lang="nl-NL" sz="1100" b="1" dirty="0" smtClean="0"/>
                <a:t>UWV</a:t>
              </a:r>
              <a:endParaRPr lang="nl-NL" sz="1100" b="1" dirty="0"/>
            </a:p>
          </p:txBody>
        </p:sp>
        <p:cxnSp>
          <p:nvCxnSpPr>
            <p:cNvPr id="48" name="Rechte verbindingslijn met pijl 47"/>
            <p:cNvCxnSpPr>
              <a:endCxn id="35" idx="4"/>
            </p:cNvCxnSpPr>
            <p:nvPr/>
          </p:nvCxnSpPr>
          <p:spPr>
            <a:xfrm flipH="1">
              <a:off x="7567567" y="3966002"/>
              <a:ext cx="277598" cy="0"/>
            </a:xfrm>
            <a:prstGeom prst="straightConnector1">
              <a:avLst/>
            </a:prstGeom>
            <a:ln w="19050">
              <a:solidFill>
                <a:srgbClr val="FF4D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38" idx="2"/>
            </p:cNvCxnSpPr>
            <p:nvPr/>
          </p:nvCxnSpPr>
          <p:spPr>
            <a:xfrm flipH="1">
              <a:off x="8495852" y="3966002"/>
              <a:ext cx="267464" cy="0"/>
            </a:xfrm>
            <a:prstGeom prst="straightConnector1">
              <a:avLst/>
            </a:prstGeom>
            <a:ln w="19050">
              <a:solidFill>
                <a:srgbClr val="FF4D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p:cNvCxnSpPr>
              <a:stCxn id="32" idx="3"/>
            </p:cNvCxnSpPr>
            <p:nvPr/>
          </p:nvCxnSpPr>
          <p:spPr>
            <a:xfrm>
              <a:off x="8170509" y="3382070"/>
              <a:ext cx="0" cy="253464"/>
            </a:xfrm>
            <a:prstGeom prst="straightConnector1">
              <a:avLst/>
            </a:prstGeom>
            <a:ln w="19050">
              <a:solidFill>
                <a:srgbClr val="FF4D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p:cNvCxnSpPr>
              <a:endCxn id="41" idx="1"/>
            </p:cNvCxnSpPr>
            <p:nvPr/>
          </p:nvCxnSpPr>
          <p:spPr>
            <a:xfrm>
              <a:off x="8170509" y="4296470"/>
              <a:ext cx="0" cy="260315"/>
            </a:xfrm>
            <a:prstGeom prst="straightConnector1">
              <a:avLst/>
            </a:prstGeom>
            <a:ln w="19050">
              <a:solidFill>
                <a:srgbClr val="FF4D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988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4"/>
          </p:nvPr>
        </p:nvSpPr>
        <p:spPr/>
        <p:txBody>
          <a:bodyPr/>
          <a:lstStyle/>
          <a:p>
            <a:pPr marL="0" indent="0">
              <a:buNone/>
            </a:pPr>
            <a:r>
              <a:rPr lang="nl-NL" b="1" dirty="0" smtClean="0"/>
              <a:t>Doelstelling:</a:t>
            </a:r>
          </a:p>
          <a:p>
            <a:pPr marL="0" indent="0">
              <a:buNone/>
            </a:pPr>
            <a:r>
              <a:rPr lang="nl-NL" dirty="0" smtClean="0"/>
              <a:t>De </a:t>
            </a:r>
            <a:r>
              <a:rPr lang="nl-NL" dirty="0"/>
              <a:t>doelstelling van het programma VUM is om voor de publieke en private arbeidsbemiddelaars vraag en aanbod op de arbeidsmarkt beter te laten aansluiten door verbetering van de onderliggende gegevensuitwisseling van </a:t>
            </a:r>
            <a:r>
              <a:rPr lang="nl-NL" b="1" i="1" dirty="0"/>
              <a:t>profielgegevens</a:t>
            </a:r>
            <a:r>
              <a:rPr lang="nl-NL" dirty="0"/>
              <a:t>, </a:t>
            </a:r>
            <a:r>
              <a:rPr lang="nl-NL" b="1" i="1" dirty="0"/>
              <a:t>vacaturegegevens</a:t>
            </a:r>
            <a:r>
              <a:rPr lang="nl-NL" dirty="0"/>
              <a:t> en </a:t>
            </a:r>
            <a:r>
              <a:rPr lang="nl-NL" b="1" i="1" dirty="0"/>
              <a:t>procesgegevens</a:t>
            </a:r>
            <a:r>
              <a:rPr lang="nl-NL" dirty="0"/>
              <a:t>. </a:t>
            </a:r>
            <a:endParaRPr lang="nl-NL" dirty="0" smtClean="0"/>
          </a:p>
          <a:p>
            <a:pPr marL="0" indent="0">
              <a:buNone/>
            </a:pPr>
            <a:endParaRPr lang="nl-NL" dirty="0"/>
          </a:p>
          <a:p>
            <a:pPr marL="0" indent="0">
              <a:buNone/>
            </a:pPr>
            <a:r>
              <a:rPr lang="nl-NL" dirty="0" smtClean="0"/>
              <a:t>Om </a:t>
            </a:r>
            <a:r>
              <a:rPr lang="nl-NL" dirty="0"/>
              <a:t>dit te bewerkstelligen is het doel van het programma VUM te komen tot standaardisatie van deze gegevens en de mogelijkheid te creëren om de gegevens digitaal tussen publieke en private partijen uit te wisselen. </a:t>
            </a:r>
            <a:r>
              <a:rPr lang="nl-NL" dirty="0" smtClean="0"/>
              <a:t/>
            </a:r>
            <a:br>
              <a:rPr lang="nl-NL" dirty="0" smtClean="0"/>
            </a:br>
            <a:endParaRPr lang="nl-NL" dirty="0" smtClean="0"/>
          </a:p>
          <a:p>
            <a:pPr marL="0" indent="0">
              <a:buNone/>
            </a:pPr>
            <a:r>
              <a:rPr lang="nl-NL" dirty="0" smtClean="0"/>
              <a:t>Het </a:t>
            </a:r>
            <a:r>
              <a:rPr lang="nl-NL" dirty="0"/>
              <a:t>realiseren van deze doelstellingen kent een meerjarig karakter. De sociale partners en andere partijen worden bij de verdere uitwerking actief betrokken. UWV, VNG en ministerie SZW trekken hierin gezamenlijk op.</a:t>
            </a:r>
          </a:p>
        </p:txBody>
      </p:sp>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12</a:t>
            </a:fld>
            <a:endParaRPr lang="en-GB" dirty="0"/>
          </a:p>
        </p:txBody>
      </p:sp>
      <p:sp>
        <p:nvSpPr>
          <p:cNvPr id="5" name="Titel 4"/>
          <p:cNvSpPr>
            <a:spLocks noGrp="1"/>
          </p:cNvSpPr>
          <p:nvPr>
            <p:ph type="title"/>
          </p:nvPr>
        </p:nvSpPr>
        <p:spPr/>
        <p:txBody>
          <a:bodyPr/>
          <a:lstStyle/>
          <a:p>
            <a:r>
              <a:rPr lang="nl-NL" dirty="0"/>
              <a:t>Programma </a:t>
            </a:r>
            <a:r>
              <a:rPr lang="nl-NL" dirty="0" smtClean="0"/>
              <a:t>VUM (Verbeteren </a:t>
            </a:r>
            <a:r>
              <a:rPr lang="nl-NL" dirty="0"/>
              <a:t>Uitwisseling </a:t>
            </a:r>
            <a:r>
              <a:rPr lang="nl-NL" dirty="0" smtClean="0"/>
              <a:t>Matchingsgegevens)</a:t>
            </a:r>
            <a:endParaRPr lang="nl-NL" dirty="0"/>
          </a:p>
        </p:txBody>
      </p:sp>
    </p:spTree>
    <p:extLst>
      <p:ext uri="{BB962C8B-B14F-4D97-AF65-F5344CB8AC3E}">
        <p14:creationId xmlns:p14="http://schemas.microsoft.com/office/powerpoint/2010/main" val="19582375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4"/>
          </p:nvPr>
        </p:nvSpPr>
        <p:spPr/>
        <p:txBody>
          <a:bodyPr/>
          <a:lstStyle/>
          <a:p>
            <a:pPr marL="0" indent="0">
              <a:buNone/>
            </a:pPr>
            <a:r>
              <a:rPr lang="nl-NL" dirty="0" smtClean="0"/>
              <a:t>Het programma VUM </a:t>
            </a:r>
            <a:r>
              <a:rPr lang="nl-NL" dirty="0"/>
              <a:t>levert de volgende resultaten </a:t>
            </a:r>
            <a:r>
              <a:rPr lang="nl-NL" dirty="0" smtClean="0"/>
              <a:t>op:</a:t>
            </a:r>
          </a:p>
          <a:p>
            <a:pPr marL="457200" indent="-457200">
              <a:buFont typeface="+mj-lt"/>
              <a:buAutoNum type="arabicPeriod"/>
            </a:pPr>
            <a:endParaRPr lang="nl-NL" dirty="0" smtClean="0"/>
          </a:p>
          <a:p>
            <a:pPr marL="457200" indent="-457200">
              <a:buFont typeface="+mj-lt"/>
              <a:buAutoNum type="arabicPeriod"/>
            </a:pPr>
            <a:r>
              <a:rPr lang="nl-NL" dirty="0" smtClean="0"/>
              <a:t>Geïmplementeerde </a:t>
            </a:r>
            <a:r>
              <a:rPr lang="nl-NL" dirty="0"/>
              <a:t>landelijke gegevensstandaard ten behoeve van de transparantie én gegevensuitwisseling in de </a:t>
            </a:r>
            <a:r>
              <a:rPr lang="nl-NL" dirty="0" smtClean="0"/>
              <a:t>keten;</a:t>
            </a:r>
          </a:p>
          <a:p>
            <a:pPr marL="457200" indent="-457200">
              <a:buFont typeface="+mj-lt"/>
              <a:buAutoNum type="arabicPeriod"/>
            </a:pPr>
            <a:endParaRPr lang="nl-NL" dirty="0" smtClean="0"/>
          </a:p>
          <a:p>
            <a:pPr marL="457200" indent="-457200">
              <a:buFont typeface="+mj-lt"/>
              <a:buAutoNum type="arabicPeriod"/>
            </a:pPr>
            <a:r>
              <a:rPr lang="nl-NL" dirty="0" smtClean="0"/>
              <a:t>Landelijk </a:t>
            </a:r>
            <a:r>
              <a:rPr lang="nl-NL" dirty="0"/>
              <a:t>geïmplementeerde architectuur voor digitale </a:t>
            </a:r>
            <a:r>
              <a:rPr lang="nl-NL" dirty="0" smtClean="0"/>
              <a:t>gegevensuitwisseling;</a:t>
            </a:r>
          </a:p>
          <a:p>
            <a:pPr marL="457200" indent="-457200">
              <a:buFont typeface="+mj-lt"/>
              <a:buAutoNum type="arabicPeriod"/>
            </a:pPr>
            <a:endParaRPr lang="nl-NL" dirty="0" smtClean="0"/>
          </a:p>
          <a:p>
            <a:pPr marL="457200" indent="-457200">
              <a:buFont typeface="+mj-lt"/>
              <a:buAutoNum type="arabicPeriod"/>
            </a:pPr>
            <a:r>
              <a:rPr lang="nl-NL" dirty="0" smtClean="0"/>
              <a:t>Afsprakenstelsel </a:t>
            </a:r>
            <a:r>
              <a:rPr lang="nl-NL" dirty="0"/>
              <a:t>bij de gegevensstandaard, de kwaliteit </a:t>
            </a:r>
            <a:r>
              <a:rPr lang="nl-NL" dirty="0" smtClean="0"/>
              <a:t>van </a:t>
            </a:r>
            <a:r>
              <a:rPr lang="nl-NL" dirty="0"/>
              <a:t>de uit te wisselen gegevensset én bij de gegevensuitwisseling</a:t>
            </a:r>
            <a:r>
              <a:rPr lang="nl-NL" dirty="0" smtClean="0"/>
              <a:t>;</a:t>
            </a:r>
            <a:endParaRPr lang="nl-NL" dirty="0"/>
          </a:p>
          <a:p>
            <a:pPr marL="457200" indent="-457200">
              <a:buFont typeface="+mj-lt"/>
              <a:buAutoNum type="arabicPeriod"/>
            </a:pPr>
            <a:endParaRPr lang="nl-NL" dirty="0" smtClean="0"/>
          </a:p>
          <a:p>
            <a:pPr marL="457200" indent="-457200">
              <a:buFont typeface="+mj-lt"/>
              <a:buAutoNum type="arabicPeriod"/>
            </a:pPr>
            <a:r>
              <a:rPr lang="nl-NL" dirty="0" smtClean="0"/>
              <a:t>Aangescherpte </a:t>
            </a:r>
            <a:r>
              <a:rPr lang="nl-NL" dirty="0"/>
              <a:t>wet- en regelgeving om de gegevensuitwisseling te bevorderen.</a:t>
            </a:r>
          </a:p>
          <a:p>
            <a:pPr marL="0" indent="0">
              <a:buNone/>
            </a:pPr>
            <a:endParaRPr lang="nl-NL" dirty="0"/>
          </a:p>
        </p:txBody>
      </p:sp>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13</a:t>
            </a:fld>
            <a:endParaRPr lang="en-GB" dirty="0"/>
          </a:p>
        </p:txBody>
      </p:sp>
      <p:sp>
        <p:nvSpPr>
          <p:cNvPr id="5" name="Titel 4"/>
          <p:cNvSpPr>
            <a:spLocks noGrp="1"/>
          </p:cNvSpPr>
          <p:nvPr>
            <p:ph type="title"/>
          </p:nvPr>
        </p:nvSpPr>
        <p:spPr/>
        <p:txBody>
          <a:bodyPr/>
          <a:lstStyle/>
          <a:p>
            <a:r>
              <a:rPr lang="nl-NL" dirty="0" smtClean="0"/>
              <a:t>Resultaten programma VUM</a:t>
            </a:r>
            <a:endParaRPr lang="nl-NL" dirty="0"/>
          </a:p>
        </p:txBody>
      </p:sp>
    </p:spTree>
    <p:extLst>
      <p:ext uri="{BB962C8B-B14F-4D97-AF65-F5344CB8AC3E}">
        <p14:creationId xmlns:p14="http://schemas.microsoft.com/office/powerpoint/2010/main" val="39845776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14</a:t>
            </a:fld>
            <a:endParaRPr lang="en-GB" dirty="0"/>
          </a:p>
        </p:txBody>
      </p:sp>
      <p:sp>
        <p:nvSpPr>
          <p:cNvPr id="5" name="Titel 4"/>
          <p:cNvSpPr>
            <a:spLocks noGrp="1"/>
          </p:cNvSpPr>
          <p:nvPr>
            <p:ph type="title"/>
          </p:nvPr>
        </p:nvSpPr>
        <p:spPr/>
        <p:txBody>
          <a:bodyPr/>
          <a:lstStyle/>
          <a:p>
            <a:r>
              <a:rPr lang="nl-NL" i="1" dirty="0"/>
              <a:t>Programmaonderdelen inclusief fasering</a:t>
            </a:r>
            <a:r>
              <a:rPr lang="nl-NL" dirty="0"/>
              <a:t/>
            </a:r>
            <a:br>
              <a:rPr lang="nl-NL" dirty="0"/>
            </a:br>
            <a:endParaRPr lang="nl-NL" dirty="0"/>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7320" y="1260521"/>
            <a:ext cx="7257360" cy="3454104"/>
          </a:xfrm>
          <a:prstGeom prst="rect">
            <a:avLst/>
          </a:prstGeom>
          <a:noFill/>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4201" y="4882789"/>
            <a:ext cx="6408000" cy="1439747"/>
          </a:xfrm>
          <a:prstGeom prst="rect">
            <a:avLst/>
          </a:prstGeom>
          <a:noFill/>
        </p:spPr>
      </p:pic>
    </p:spTree>
    <p:extLst>
      <p:ext uri="{BB962C8B-B14F-4D97-AF65-F5344CB8AC3E}">
        <p14:creationId xmlns:p14="http://schemas.microsoft.com/office/powerpoint/2010/main" val="4556032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15</a:t>
            </a:fld>
            <a:endParaRPr lang="en-GB" dirty="0"/>
          </a:p>
        </p:txBody>
      </p:sp>
      <p:sp>
        <p:nvSpPr>
          <p:cNvPr id="5" name="Titel 4"/>
          <p:cNvSpPr>
            <a:spLocks noGrp="1"/>
          </p:cNvSpPr>
          <p:nvPr>
            <p:ph type="title"/>
          </p:nvPr>
        </p:nvSpPr>
        <p:spPr/>
        <p:txBody>
          <a:bodyPr/>
          <a:lstStyle/>
          <a:p>
            <a:r>
              <a:rPr lang="nl-NL" i="1" dirty="0"/>
              <a:t>Processtappen voor standaard matchingsprofielset</a:t>
            </a:r>
            <a:endParaRPr lang="nl-NL" dirty="0"/>
          </a:p>
        </p:txBody>
      </p:sp>
      <p:pic>
        <p:nvPicPr>
          <p:cNvPr id="41" name="Afbeelding 40"/>
          <p:cNvPicPr>
            <a:picLocks noChangeAspect="1"/>
          </p:cNvPicPr>
          <p:nvPr/>
        </p:nvPicPr>
        <p:blipFill>
          <a:blip r:embed="rId2"/>
          <a:stretch>
            <a:fillRect/>
          </a:stretch>
        </p:blipFill>
        <p:spPr>
          <a:xfrm>
            <a:off x="343316" y="904345"/>
            <a:ext cx="11505368" cy="5511262"/>
          </a:xfrm>
          <a:prstGeom prst="rect">
            <a:avLst/>
          </a:prstGeom>
        </p:spPr>
      </p:pic>
    </p:spTree>
    <p:extLst>
      <p:ext uri="{BB962C8B-B14F-4D97-AF65-F5344CB8AC3E}">
        <p14:creationId xmlns:p14="http://schemas.microsoft.com/office/powerpoint/2010/main" val="42419714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smtClean="0"/>
              <a:t>Titel van je presentatie</a:t>
            </a:r>
            <a:endParaRPr lang="en-GB" dirty="0"/>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16</a:t>
            </a:fld>
            <a:endParaRPr lang="en-GB" dirty="0"/>
          </a:p>
        </p:txBody>
      </p:sp>
      <p:sp>
        <p:nvSpPr>
          <p:cNvPr id="5" name="Titel 4"/>
          <p:cNvSpPr>
            <a:spLocks noGrp="1"/>
          </p:cNvSpPr>
          <p:nvPr>
            <p:ph type="title"/>
          </p:nvPr>
        </p:nvSpPr>
        <p:spPr/>
        <p:txBody>
          <a:bodyPr/>
          <a:lstStyle/>
          <a:p>
            <a:r>
              <a:rPr lang="nl-NL" dirty="0" smtClean="0"/>
              <a:t>Mijlpalenplanning </a:t>
            </a:r>
            <a:r>
              <a:rPr lang="nl-NL" i="1" dirty="0"/>
              <a:t>voor standaard matchingsprofielset</a:t>
            </a:r>
            <a:endParaRPr lang="nl-NL" dirty="0"/>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0739" y="1962247"/>
            <a:ext cx="8270523" cy="3942502"/>
          </a:xfrm>
          <a:prstGeom prst="rect">
            <a:avLst/>
          </a:prstGeom>
          <a:noFill/>
        </p:spPr>
      </p:pic>
    </p:spTree>
    <p:extLst>
      <p:ext uri="{BB962C8B-B14F-4D97-AF65-F5344CB8AC3E}">
        <p14:creationId xmlns:p14="http://schemas.microsoft.com/office/powerpoint/2010/main" val="28824779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4"/>
          </p:nvPr>
        </p:nvSpPr>
        <p:spPr/>
        <p:txBody>
          <a:bodyPr/>
          <a:lstStyle/>
          <a:p>
            <a:pPr marL="0" indent="0">
              <a:buNone/>
            </a:pPr>
            <a:r>
              <a:rPr lang="nl-NL" b="1" dirty="0"/>
              <a:t>Gezamenlijk doel van de pilot is:</a:t>
            </a:r>
          </a:p>
          <a:p>
            <a:pPr marL="457200" indent="-457200">
              <a:buFont typeface="+mj-lt"/>
              <a:buAutoNum type="arabicPeriod"/>
            </a:pPr>
            <a:endParaRPr lang="nl-NL" dirty="0" smtClean="0"/>
          </a:p>
          <a:p>
            <a:pPr marL="457200" indent="-457200">
              <a:buFont typeface="+mj-lt"/>
              <a:buAutoNum type="arabicPeriod"/>
            </a:pPr>
            <a:r>
              <a:rPr lang="nl-NL" dirty="0" smtClean="0"/>
              <a:t>In </a:t>
            </a:r>
            <a:r>
              <a:rPr lang="nl-NL" dirty="0"/>
              <a:t>de praktijk de werking aantonen van het voor werkgevers eenduidig transparant maken van de kandidaten van UWV en gemeenten in de arbeidsmarktregio’s Rijnmond en Haaglanden met het oog op een betere </a:t>
            </a:r>
            <a:r>
              <a:rPr lang="nl-NL" dirty="0" smtClean="0"/>
              <a:t>matching </a:t>
            </a:r>
            <a:r>
              <a:rPr lang="nl-NL" dirty="0"/>
              <a:t>van werkzoekenden en werk. </a:t>
            </a:r>
          </a:p>
          <a:p>
            <a:pPr marL="457200" indent="-457200">
              <a:buFont typeface="+mj-lt"/>
              <a:buAutoNum type="arabicPeriod"/>
            </a:pPr>
            <a:endParaRPr lang="nl-NL" dirty="0" smtClean="0"/>
          </a:p>
          <a:p>
            <a:pPr marL="457200" indent="-457200">
              <a:buFont typeface="+mj-lt"/>
              <a:buAutoNum type="arabicPeriod"/>
            </a:pPr>
            <a:r>
              <a:rPr lang="nl-NL" dirty="0" smtClean="0"/>
              <a:t>Vanuit </a:t>
            </a:r>
            <a:r>
              <a:rPr lang="nl-NL" dirty="0"/>
              <a:t>de behoefte van werkgevers, werkzoekenden en de praktijk van de professionals in de uitvoering komen via deze pilot </a:t>
            </a:r>
            <a:r>
              <a:rPr lang="nl-NL" dirty="0" smtClean="0"/>
              <a:t>tot:</a:t>
            </a:r>
          </a:p>
          <a:p>
            <a:pPr lvl="3"/>
            <a:r>
              <a:rPr lang="nl-NL" dirty="0" smtClean="0"/>
              <a:t>Een </a:t>
            </a:r>
            <a:r>
              <a:rPr lang="nl-NL" dirty="0"/>
              <a:t>gegevensset voor profielen van werkzoekenden die vanuit de praktijk werkt. </a:t>
            </a:r>
          </a:p>
          <a:p>
            <a:pPr lvl="3"/>
            <a:r>
              <a:rPr lang="nl-NL" dirty="0"/>
              <a:t>Het veilig toegang geven tot deze gegevens. </a:t>
            </a:r>
          </a:p>
          <a:p>
            <a:pPr marL="0" indent="0">
              <a:buNone/>
            </a:pPr>
            <a:endParaRPr lang="nl-NL" dirty="0"/>
          </a:p>
          <a:p>
            <a:pPr marL="0" indent="0">
              <a:buNone/>
            </a:pPr>
            <a:r>
              <a:rPr lang="nl-NL" dirty="0"/>
              <a:t>De pilot wordt uitgevoerd in samenhang </a:t>
            </a:r>
            <a:r>
              <a:rPr lang="nl-NL" dirty="0" smtClean="0"/>
              <a:t>met </a:t>
            </a:r>
            <a:r>
              <a:rPr lang="nl-NL" dirty="0"/>
              <a:t>het </a:t>
            </a:r>
            <a:r>
              <a:rPr lang="nl-NL" dirty="0" smtClean="0"/>
              <a:t>programma VUM.</a:t>
            </a:r>
            <a:endParaRPr lang="nl-NL" dirty="0"/>
          </a:p>
          <a:p>
            <a:pPr marL="0" indent="0">
              <a:buNone/>
            </a:pPr>
            <a:endParaRPr lang="nl-NL" dirty="0"/>
          </a:p>
        </p:txBody>
      </p:sp>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17</a:t>
            </a:fld>
            <a:endParaRPr lang="en-GB" dirty="0"/>
          </a:p>
        </p:txBody>
      </p:sp>
      <p:sp>
        <p:nvSpPr>
          <p:cNvPr id="5" name="Titel 4"/>
          <p:cNvSpPr>
            <a:spLocks noGrp="1"/>
          </p:cNvSpPr>
          <p:nvPr>
            <p:ph type="title"/>
          </p:nvPr>
        </p:nvSpPr>
        <p:spPr/>
        <p:txBody>
          <a:bodyPr/>
          <a:lstStyle/>
          <a:p>
            <a:r>
              <a:rPr lang="nl-NL" dirty="0" smtClean="0"/>
              <a:t>Pilot Matching UWV-G2 (Rotterdam &amp; Den Haag)</a:t>
            </a:r>
            <a:endParaRPr lang="nl-NL" dirty="0"/>
          </a:p>
        </p:txBody>
      </p:sp>
    </p:spTree>
    <p:extLst>
      <p:ext uri="{BB962C8B-B14F-4D97-AF65-F5344CB8AC3E}">
        <p14:creationId xmlns:p14="http://schemas.microsoft.com/office/powerpoint/2010/main" val="25772858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1"/>
          <p:cNvSpPr txBox="1">
            <a:spLocks/>
          </p:cNvSpPr>
          <p:nvPr/>
        </p:nvSpPr>
        <p:spPr bwMode="gray">
          <a:xfrm>
            <a:off x="571500" y="1531939"/>
            <a:ext cx="11048400" cy="457358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2000" kern="120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2000" kern="120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800" kern="120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1600" b="1" dirty="0" smtClean="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600" b="1"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600" b="1" dirty="0" smtClean="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600" b="1"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600" b="1" dirty="0" smtClean="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600" b="1"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600" b="1" dirty="0" smtClean="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600" b="1" dirty="0" smtClean="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600" b="1"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600" b="1" dirty="0" smtClean="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600" b="1" dirty="0" smtClean="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600" b="1"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sz="1600" b="1" dirty="0" smtClean="0">
                <a:latin typeface="Verdana" panose="020B0604030504040204" pitchFamily="34" charset="0"/>
                <a:ea typeface="Calibri" panose="020F0502020204030204" pitchFamily="34" charset="0"/>
                <a:cs typeface="Times New Roman" panose="02020603050405020304" pitchFamily="18" charset="0"/>
              </a:rPr>
              <a:t>Johan Verhage </a:t>
            </a:r>
            <a:r>
              <a:rPr lang="en-US" sz="1600" dirty="0" smtClean="0">
                <a:latin typeface="Verdana" panose="020B0604030504040204" pitchFamily="34" charset="0"/>
                <a:ea typeface="Calibri" panose="020F0502020204030204" pitchFamily="34" charset="0"/>
                <a:cs typeface="Times New Roman" panose="02020603050405020304" pitchFamily="18" charset="0"/>
              </a:rPr>
              <a:t>								          </a:t>
            </a:r>
            <a:r>
              <a:rPr lang="en-US" sz="1600" b="1" dirty="0" smtClean="0">
                <a:latin typeface="Verdana" panose="020B0604030504040204" pitchFamily="34" charset="0"/>
                <a:ea typeface="Calibri" panose="020F0502020204030204" pitchFamily="34" charset="0"/>
                <a:cs typeface="Times New Roman" panose="02020603050405020304" pitchFamily="18" charset="0"/>
              </a:rPr>
              <a:t>Danny Blom</a:t>
            </a:r>
          </a:p>
          <a:p>
            <a:pPr marL="0" indent="0">
              <a:buNone/>
            </a:pPr>
            <a:r>
              <a:rPr lang="en-US" sz="1600" dirty="0" smtClean="0">
                <a:latin typeface="Verdana" panose="020B0604030504040204" pitchFamily="34" charset="0"/>
                <a:ea typeface="Calibri" panose="020F0502020204030204" pitchFamily="34" charset="0"/>
                <a:cs typeface="Times New Roman" panose="02020603050405020304" pitchFamily="18" charset="0"/>
              </a:rPr>
              <a:t>06-41386700								          06-21469150 </a:t>
            </a:r>
          </a:p>
          <a:p>
            <a:pPr marL="0" indent="0">
              <a:buNone/>
            </a:pPr>
            <a:r>
              <a:rPr lang="en-US" sz="1600" dirty="0" smtClean="0">
                <a:latin typeface="Verdana" panose="020B0604030504040204" pitchFamily="34" charset="0"/>
                <a:ea typeface="Calibri" panose="020F0502020204030204" pitchFamily="34" charset="0"/>
                <a:cs typeface="Times New Roman" panose="02020603050405020304" pitchFamily="18" charset="0"/>
              </a:rPr>
              <a:t>Johan.Verhage@uwv.nl							          Danny.Blom@uwv.nl</a:t>
            </a:r>
            <a:endParaRPr lang="nl-NL" sz="1600" dirty="0" smtClean="0">
              <a:latin typeface="Verdana" panose="020B0604030504040204" pitchFamily="34" charset="0"/>
              <a:ea typeface="Calibri" panose="020F0502020204030204" pitchFamily="34" charset="0"/>
              <a:cs typeface="Times New Roman" panose="02020603050405020304" pitchFamily="18" charset="0"/>
            </a:endParaRPr>
          </a:p>
          <a:p>
            <a:endParaRPr lang="nl-NL" sz="1600" dirty="0"/>
          </a:p>
        </p:txBody>
      </p:sp>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18</a:t>
            </a:fld>
            <a:endParaRPr lang="en-GB" dirty="0"/>
          </a:p>
        </p:txBody>
      </p:sp>
      <p:sp>
        <p:nvSpPr>
          <p:cNvPr id="5" name="Titel 4"/>
          <p:cNvSpPr>
            <a:spLocks noGrp="1"/>
          </p:cNvSpPr>
          <p:nvPr>
            <p:ph type="title"/>
          </p:nvPr>
        </p:nvSpPr>
        <p:spPr/>
        <p:txBody>
          <a:bodyPr/>
          <a:lstStyle/>
          <a:p>
            <a:r>
              <a:rPr lang="nl-NL" dirty="0" smtClean="0"/>
              <a:t>Vragen</a:t>
            </a:r>
            <a:endParaRPr lang="nl-NL" dirty="0"/>
          </a:p>
        </p:txBody>
      </p:sp>
      <p:pic>
        <p:nvPicPr>
          <p:cNvPr id="6" name="Picture 2" descr="http://www.helderester.nl/wp-content/uploads/vraagteken-groot2.jpg">
            <a:extLst>
              <a:ext uri="{FF2B5EF4-FFF2-40B4-BE49-F238E27FC236}">
                <a16:creationId xmlns:a16="http://schemas.microsoft.com/office/drawing/2014/main" id="{A45CA2E3-5A95-4DCB-A8AA-A19CA301ECD0}"/>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619500" y="1970881"/>
            <a:ext cx="4953000" cy="36957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304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dirty="0" smtClean="0"/>
              <a:t>Gegevensuitwisseling UWV WERKbedrijf en Gemeenten</a:t>
            </a:r>
            <a:endParaRPr lang="en-GB" dirty="0"/>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2</a:t>
            </a:fld>
            <a:endParaRPr lang="en-GB" dirty="0"/>
          </a:p>
        </p:txBody>
      </p:sp>
      <p:sp>
        <p:nvSpPr>
          <p:cNvPr id="5" name="Titel 4"/>
          <p:cNvSpPr>
            <a:spLocks noGrp="1"/>
          </p:cNvSpPr>
          <p:nvPr>
            <p:ph type="title"/>
          </p:nvPr>
        </p:nvSpPr>
        <p:spPr/>
        <p:txBody>
          <a:bodyPr/>
          <a:lstStyle/>
          <a:p>
            <a:r>
              <a:rPr lang="nl-NL" dirty="0" smtClean="0"/>
              <a:t>Gegevensuitwisseling in breder perspectief</a:t>
            </a:r>
            <a:endParaRPr lang="nl-NL" dirty="0"/>
          </a:p>
        </p:txBody>
      </p:sp>
      <p:sp>
        <p:nvSpPr>
          <p:cNvPr id="6" name="Stroomdiagram: Magnetische schijf 56"/>
          <p:cNvSpPr/>
          <p:nvPr/>
        </p:nvSpPr>
        <p:spPr>
          <a:xfrm>
            <a:off x="5345545" y="3360969"/>
            <a:ext cx="1301373" cy="1433972"/>
          </a:xfrm>
          <a:prstGeom prst="flowChartMagneticDisk">
            <a:avLst/>
          </a:prstGeom>
          <a:solidFill>
            <a:srgbClr val="005A9D"/>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kern="0" dirty="0">
              <a:solidFill>
                <a:srgbClr val="F5F5F9"/>
              </a:solidFill>
              <a:latin typeface="Verdana"/>
              <a:ea typeface=""/>
              <a:cs typeface=""/>
            </a:endParaRPr>
          </a:p>
          <a:p>
            <a:pPr lvl="0" algn="ctr" defTabSz="914400" eaLnBrk="0" fontAlgn="base" hangingPunct="0">
              <a:spcBef>
                <a:spcPct val="0"/>
              </a:spcBef>
              <a:spcAft>
                <a:spcPct val="0"/>
              </a:spcAft>
              <a:defRPr/>
            </a:pPr>
            <a:endParaRPr lang="nl-NL" sz="1200" kern="0" dirty="0" smtClean="0">
              <a:solidFill>
                <a:srgbClr val="F5F5F9"/>
              </a:solidFill>
              <a:latin typeface="Verdana"/>
              <a:ea typeface=""/>
              <a:cs typeface=""/>
            </a:endParaRPr>
          </a:p>
          <a:p>
            <a:pPr lvl="0" algn="ctr" defTabSz="914400" eaLnBrk="0" fontAlgn="base" hangingPunct="0">
              <a:spcBef>
                <a:spcPct val="0"/>
              </a:spcBef>
              <a:spcAft>
                <a:spcPct val="0"/>
              </a:spcAft>
              <a:defRPr/>
            </a:pPr>
            <a:r>
              <a:rPr lang="nl-NL" sz="1200" kern="0" dirty="0" smtClean="0">
                <a:solidFill>
                  <a:srgbClr val="F5F5F9"/>
                </a:solidFill>
                <a:latin typeface="Verdana"/>
                <a:ea typeface=""/>
                <a:cs typeface=""/>
              </a:rPr>
              <a:t>Werk-</a:t>
            </a:r>
          </a:p>
          <a:p>
            <a:pPr lvl="0" algn="ctr" defTabSz="914400" eaLnBrk="0" fontAlgn="base" hangingPunct="0">
              <a:spcBef>
                <a:spcPct val="0"/>
              </a:spcBef>
              <a:spcAft>
                <a:spcPct val="0"/>
              </a:spcAft>
              <a:defRPr/>
            </a:pPr>
            <a:r>
              <a:rPr lang="nl-NL" sz="1200" kern="0" dirty="0" smtClean="0">
                <a:solidFill>
                  <a:srgbClr val="F5F5F9"/>
                </a:solidFill>
                <a:latin typeface="Verdana"/>
                <a:ea typeface=""/>
                <a:cs typeface=""/>
              </a:rPr>
              <a:t>zoekenden</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nl-NL" sz="1400" b="0" i="0" u="none" strike="noStrike" kern="0" cap="none" spc="0" normalizeH="0" baseline="0" noProof="0" dirty="0" smtClean="0">
              <a:ln>
                <a:noFill/>
              </a:ln>
              <a:solidFill>
                <a:srgbClr val="F5F5F9"/>
              </a:solidFill>
              <a:effectLst/>
              <a:uLnTx/>
              <a:uFillTx/>
              <a:latin typeface="Verdana"/>
              <a:ea typeface=""/>
              <a:cs typeface=""/>
            </a:endParaRPr>
          </a:p>
        </p:txBody>
      </p:sp>
      <p:sp>
        <p:nvSpPr>
          <p:cNvPr id="7" name="Tekstvak 6"/>
          <p:cNvSpPr txBox="1"/>
          <p:nvPr/>
        </p:nvSpPr>
        <p:spPr>
          <a:xfrm>
            <a:off x="5443990" y="3433899"/>
            <a:ext cx="1099981" cy="369332"/>
          </a:xfrm>
          <a:prstGeom prst="rect">
            <a:avLst/>
          </a:prstGeom>
          <a:noFill/>
        </p:spPr>
        <p:txBody>
          <a:bodyPr wrap="none" rtlCol="0">
            <a:spAutoFit/>
          </a:bodyPr>
          <a:lstStyle/>
          <a:p>
            <a:r>
              <a:rPr lang="nl-NL" b="1" dirty="0" smtClean="0">
                <a:solidFill>
                  <a:schemeClr val="bg1"/>
                </a:solidFill>
              </a:rPr>
              <a:t>SONAR</a:t>
            </a:r>
            <a:endParaRPr lang="nl-NL" b="1" dirty="0">
              <a:solidFill>
                <a:schemeClr val="bg1"/>
              </a:solidFill>
            </a:endParaRPr>
          </a:p>
        </p:txBody>
      </p:sp>
      <p:pic>
        <p:nvPicPr>
          <p:cNvPr id="8" name="Afbeelding 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84621" y="792167"/>
            <a:ext cx="1659600" cy="1242218"/>
          </a:xfrm>
          <a:prstGeom prst="rect">
            <a:avLst/>
          </a:prstGeom>
          <a:noFill/>
          <a:ln w="19050">
            <a:solidFill>
              <a:srgbClr val="0078D2"/>
            </a:solidFill>
          </a:ln>
        </p:spPr>
      </p:pic>
      <p:sp>
        <p:nvSpPr>
          <p:cNvPr id="9" name="Stroomdiagram: Magnetische schijf 56"/>
          <p:cNvSpPr/>
          <p:nvPr/>
        </p:nvSpPr>
        <p:spPr>
          <a:xfrm>
            <a:off x="5345545" y="5129479"/>
            <a:ext cx="1301373" cy="1433972"/>
          </a:xfrm>
          <a:prstGeom prst="flowChartMagneticDisk">
            <a:avLst/>
          </a:prstGeom>
          <a:solidFill>
            <a:srgbClr val="F08C0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kern="0" dirty="0" smtClean="0">
              <a:solidFill>
                <a:srgbClr val="F5F5F9"/>
              </a:solidFill>
              <a:latin typeface="Verdana"/>
              <a:ea typeface=""/>
              <a:cs typeface=""/>
            </a:endParaRPr>
          </a:p>
          <a:p>
            <a:pPr lvl="0" algn="ctr" defTabSz="914400" eaLnBrk="0" fontAlgn="base" hangingPunct="0">
              <a:spcBef>
                <a:spcPct val="0"/>
              </a:spcBef>
              <a:spcAft>
                <a:spcPct val="0"/>
              </a:spcAft>
              <a:defRPr/>
            </a:pPr>
            <a:r>
              <a:rPr lang="nl-NL" sz="1200" kern="0" dirty="0" smtClean="0">
                <a:solidFill>
                  <a:srgbClr val="F5F5F9"/>
                </a:solidFill>
                <a:latin typeface="Verdana"/>
                <a:ea typeface=""/>
                <a:cs typeface=""/>
              </a:rPr>
              <a:t>Werkgevers</a:t>
            </a:r>
            <a:br>
              <a:rPr lang="nl-NL" sz="1200" kern="0" dirty="0" smtClean="0">
                <a:solidFill>
                  <a:srgbClr val="F5F5F9"/>
                </a:solidFill>
                <a:latin typeface="Verdana"/>
                <a:ea typeface=""/>
                <a:cs typeface=""/>
              </a:rPr>
            </a:br>
            <a:r>
              <a:rPr lang="nl-NL" sz="1200" kern="0" dirty="0" smtClean="0">
                <a:solidFill>
                  <a:srgbClr val="F5F5F9"/>
                </a:solidFill>
                <a:latin typeface="Verdana"/>
                <a:ea typeface=""/>
                <a:cs typeface=""/>
              </a:rPr>
              <a:t>(vacatures)</a:t>
            </a:r>
            <a:endParaRPr lang="nl-NL" sz="1400" kern="0" dirty="0" smtClean="0">
              <a:solidFill>
                <a:srgbClr val="F5F5F9"/>
              </a:solidFill>
              <a:latin typeface="Verdana"/>
              <a:ea typeface=""/>
              <a:cs typeface=""/>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nl-NL" sz="1400" b="0" i="0" u="none" strike="noStrike" kern="0" cap="none" spc="0" normalizeH="0" baseline="0" noProof="0" dirty="0" smtClean="0">
              <a:ln>
                <a:noFill/>
              </a:ln>
              <a:solidFill>
                <a:srgbClr val="F5F5F9"/>
              </a:solidFill>
              <a:effectLst/>
              <a:uLnTx/>
              <a:uFillTx/>
              <a:latin typeface="Verdana"/>
              <a:ea typeface=""/>
              <a:cs typeface=""/>
            </a:endParaRPr>
          </a:p>
        </p:txBody>
      </p:sp>
      <p:sp>
        <p:nvSpPr>
          <p:cNvPr id="10" name="Tekstvak 9"/>
          <p:cNvSpPr txBox="1"/>
          <p:nvPr/>
        </p:nvSpPr>
        <p:spPr>
          <a:xfrm>
            <a:off x="5583819" y="5149707"/>
            <a:ext cx="633507" cy="369332"/>
          </a:xfrm>
          <a:prstGeom prst="rect">
            <a:avLst/>
          </a:prstGeom>
          <a:noFill/>
        </p:spPr>
        <p:txBody>
          <a:bodyPr wrap="none" rtlCol="0">
            <a:spAutoFit/>
          </a:bodyPr>
          <a:lstStyle/>
          <a:p>
            <a:r>
              <a:rPr lang="nl-NL" b="1" dirty="0" smtClean="0">
                <a:solidFill>
                  <a:schemeClr val="bg1"/>
                </a:solidFill>
              </a:rPr>
              <a:t>WBS</a:t>
            </a:r>
            <a:endParaRPr lang="nl-NL" b="1" dirty="0">
              <a:solidFill>
                <a:schemeClr val="bg1"/>
              </a:solidFill>
            </a:endParaRPr>
          </a:p>
        </p:txBody>
      </p:sp>
      <p:sp>
        <p:nvSpPr>
          <p:cNvPr id="13" name="Stroomdiagram: Magnetische schijf 56"/>
          <p:cNvSpPr/>
          <p:nvPr/>
        </p:nvSpPr>
        <p:spPr>
          <a:xfrm>
            <a:off x="8536895" y="3360969"/>
            <a:ext cx="1301373" cy="1433972"/>
          </a:xfrm>
          <a:prstGeom prst="flowChartMagneticDisk">
            <a:avLst/>
          </a:prstGeom>
          <a:solidFill>
            <a:srgbClr val="7030A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lang="nl-NL" sz="1200" kern="0" dirty="0" smtClean="0">
              <a:solidFill>
                <a:srgbClr val="F5F5F9"/>
              </a:solidFill>
              <a:latin typeface="Verdana"/>
              <a:ea typeface=""/>
              <a:cs typeface=""/>
            </a:endParaRPr>
          </a:p>
          <a:p>
            <a:pPr lvl="0" algn="ctr" defTabSz="914400" eaLnBrk="0" fontAlgn="base" hangingPunct="0">
              <a:spcBef>
                <a:spcPct val="0"/>
              </a:spcBef>
              <a:spcAft>
                <a:spcPct val="0"/>
              </a:spcAft>
              <a:defRPr/>
            </a:pPr>
            <a:r>
              <a:rPr lang="nl-NL" sz="1200" b="1" kern="0" noProof="0" dirty="0" smtClean="0">
                <a:solidFill>
                  <a:srgbClr val="F5F5F9"/>
                </a:solidFill>
                <a:latin typeface="Verdana (Hoofdtekst)"/>
                <a:ea typeface=""/>
                <a:cs typeface=""/>
              </a:rPr>
              <a:t>Gemeentelijk zaaksysteem</a:t>
            </a:r>
            <a:endParaRPr kumimoji="0" lang="nl-NL" sz="1200" b="1" i="0" u="none" strike="noStrike" kern="0" cap="none" spc="0" normalizeH="0" baseline="0" noProof="0" dirty="0" smtClean="0">
              <a:ln>
                <a:noFill/>
              </a:ln>
              <a:solidFill>
                <a:srgbClr val="F5F5F9"/>
              </a:solidFill>
              <a:effectLst/>
              <a:uLnTx/>
              <a:uFillTx/>
              <a:latin typeface="Verdana (Hoofdtekst)"/>
              <a:ea typeface=""/>
              <a:cs typeface=""/>
            </a:endParaRPr>
          </a:p>
        </p:txBody>
      </p:sp>
      <p:sp>
        <p:nvSpPr>
          <p:cNvPr id="16" name="Stroomdiagram: Magnetische schijf 56"/>
          <p:cNvSpPr/>
          <p:nvPr/>
        </p:nvSpPr>
        <p:spPr>
          <a:xfrm>
            <a:off x="2356688" y="3360969"/>
            <a:ext cx="1301373" cy="1433972"/>
          </a:xfrm>
          <a:prstGeom prst="flowChartMagneticDisk">
            <a:avLst/>
          </a:prstGeom>
          <a:solidFill>
            <a:srgbClr val="7030A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lang="nl-NL" sz="1200" kern="0" dirty="0" smtClean="0">
              <a:solidFill>
                <a:srgbClr val="F5F5F9"/>
              </a:solidFill>
              <a:latin typeface="Verdana"/>
              <a:ea typeface=""/>
              <a:cs typeface=""/>
            </a:endParaRPr>
          </a:p>
          <a:p>
            <a:pPr lvl="0" algn="ctr" defTabSz="914400" eaLnBrk="0" fontAlgn="base" hangingPunct="0">
              <a:spcBef>
                <a:spcPct val="0"/>
              </a:spcBef>
              <a:spcAft>
                <a:spcPct val="0"/>
              </a:spcAft>
              <a:defRPr/>
            </a:pPr>
            <a:r>
              <a:rPr lang="nl-NL" sz="1200" kern="0" dirty="0" smtClean="0">
                <a:solidFill>
                  <a:srgbClr val="F5F5F9"/>
                </a:solidFill>
                <a:latin typeface="Verdana"/>
                <a:ea typeface=""/>
                <a:cs typeface=""/>
              </a:rPr>
              <a:t>Diagnose-/ matchsysteem</a:t>
            </a:r>
            <a:endParaRPr kumimoji="0" lang="nl-NL" sz="1200" b="1" i="0" u="none" strike="noStrike" kern="0" cap="none" spc="0" normalizeH="0" baseline="0" noProof="0" dirty="0" smtClean="0">
              <a:ln>
                <a:noFill/>
              </a:ln>
              <a:solidFill>
                <a:srgbClr val="F5F5F9"/>
              </a:solidFill>
              <a:effectLst/>
              <a:uLnTx/>
              <a:uFillTx/>
              <a:latin typeface="Verdana (Hoofdtekst)"/>
              <a:ea typeface=""/>
              <a:cs typeface=""/>
            </a:endParaRPr>
          </a:p>
        </p:txBody>
      </p:sp>
      <p:sp>
        <p:nvSpPr>
          <p:cNvPr id="17" name="PIJL-RECHTS 44"/>
          <p:cNvSpPr/>
          <p:nvPr/>
        </p:nvSpPr>
        <p:spPr>
          <a:xfrm>
            <a:off x="3960216" y="3933834"/>
            <a:ext cx="1080000" cy="377302"/>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dirty="0" smtClean="0"/>
              <a:t>IMPORT</a:t>
            </a:r>
            <a:endParaRPr lang="nl-NL" sz="1200" dirty="0"/>
          </a:p>
        </p:txBody>
      </p:sp>
      <p:cxnSp>
        <p:nvCxnSpPr>
          <p:cNvPr id="20" name="Rechte verbindingslijn met pijl 19"/>
          <p:cNvCxnSpPr>
            <a:stCxn id="6" idx="3"/>
            <a:endCxn id="9" idx="1"/>
          </p:cNvCxnSpPr>
          <p:nvPr/>
        </p:nvCxnSpPr>
        <p:spPr>
          <a:xfrm>
            <a:off x="5996232" y="4794941"/>
            <a:ext cx="0" cy="3345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56" name="Groep 55"/>
          <p:cNvGrpSpPr/>
          <p:nvPr/>
        </p:nvGrpSpPr>
        <p:grpSpPr>
          <a:xfrm>
            <a:off x="8260145" y="792167"/>
            <a:ext cx="1787512" cy="1252176"/>
            <a:chOff x="8893189" y="732001"/>
            <a:chExt cx="1787512" cy="1252176"/>
          </a:xfrm>
        </p:grpSpPr>
        <p:pic>
          <p:nvPicPr>
            <p:cNvPr id="23" name="Afbeelding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069" y="732001"/>
              <a:ext cx="1782632" cy="1252176"/>
            </a:xfrm>
            <a:prstGeom prst="rect">
              <a:avLst/>
            </a:prstGeom>
            <a:ln w="19050">
              <a:solidFill>
                <a:srgbClr val="687A00"/>
              </a:solidFill>
            </a:ln>
          </p:spPr>
        </p:pic>
        <p:sp>
          <p:nvSpPr>
            <p:cNvPr id="25" name="Tekstvak 24"/>
            <p:cNvSpPr txBox="1"/>
            <p:nvPr/>
          </p:nvSpPr>
          <p:spPr>
            <a:xfrm>
              <a:off x="9103630" y="979592"/>
              <a:ext cx="166858" cy="1003534"/>
            </a:xfrm>
            <a:prstGeom prst="rect">
              <a:avLst/>
            </a:prstGeom>
            <a:solidFill>
              <a:schemeClr val="bg1"/>
            </a:solidFill>
          </p:spPr>
          <p:txBody>
            <a:bodyPr wrap="square" rtlCol="0">
              <a:spAutoFit/>
            </a:bodyPr>
            <a:lstStyle/>
            <a:p>
              <a:endParaRPr lang="nl-NL"/>
            </a:p>
          </p:txBody>
        </p:sp>
        <p:sp>
          <p:nvSpPr>
            <p:cNvPr id="26" name="Tekstvak 25"/>
            <p:cNvSpPr txBox="1"/>
            <p:nvPr/>
          </p:nvSpPr>
          <p:spPr>
            <a:xfrm>
              <a:off x="10352482" y="945785"/>
              <a:ext cx="222481" cy="1035195"/>
            </a:xfrm>
            <a:prstGeom prst="rect">
              <a:avLst/>
            </a:prstGeom>
            <a:solidFill>
              <a:schemeClr val="bg1"/>
            </a:solidFill>
          </p:spPr>
          <p:txBody>
            <a:bodyPr wrap="square" rtlCol="0">
              <a:spAutoFit/>
            </a:bodyPr>
            <a:lstStyle/>
            <a:p>
              <a:endParaRPr lang="nl-NL"/>
            </a:p>
          </p:txBody>
        </p:sp>
        <p:sp>
          <p:nvSpPr>
            <p:cNvPr id="27" name="Tekstvak 26"/>
            <p:cNvSpPr txBox="1"/>
            <p:nvPr/>
          </p:nvSpPr>
          <p:spPr>
            <a:xfrm>
              <a:off x="9875948" y="897437"/>
              <a:ext cx="117851" cy="977684"/>
            </a:xfrm>
            <a:prstGeom prst="rect">
              <a:avLst/>
            </a:prstGeom>
            <a:solidFill>
              <a:schemeClr val="bg1"/>
            </a:solidFill>
          </p:spPr>
          <p:txBody>
            <a:bodyPr wrap="square" rtlCol="0">
              <a:spAutoFit/>
            </a:bodyPr>
            <a:lstStyle/>
            <a:p>
              <a:endParaRPr lang="nl-NL"/>
            </a:p>
          </p:txBody>
        </p:sp>
        <p:sp>
          <p:nvSpPr>
            <p:cNvPr id="28" name="Tekstvak 27"/>
            <p:cNvSpPr txBox="1"/>
            <p:nvPr/>
          </p:nvSpPr>
          <p:spPr>
            <a:xfrm>
              <a:off x="10082382" y="939900"/>
              <a:ext cx="117851" cy="920174"/>
            </a:xfrm>
            <a:prstGeom prst="rect">
              <a:avLst/>
            </a:prstGeom>
            <a:solidFill>
              <a:schemeClr val="bg1"/>
            </a:solidFill>
          </p:spPr>
          <p:txBody>
            <a:bodyPr wrap="square" rtlCol="0">
              <a:spAutoFit/>
            </a:bodyPr>
            <a:lstStyle/>
            <a:p>
              <a:endParaRPr lang="nl-NL"/>
            </a:p>
          </p:txBody>
        </p:sp>
        <p:sp>
          <p:nvSpPr>
            <p:cNvPr id="29" name="Tekstvak 28"/>
            <p:cNvSpPr txBox="1"/>
            <p:nvPr/>
          </p:nvSpPr>
          <p:spPr>
            <a:xfrm>
              <a:off x="9614321" y="998517"/>
              <a:ext cx="177779" cy="984502"/>
            </a:xfrm>
            <a:prstGeom prst="rect">
              <a:avLst/>
            </a:prstGeom>
            <a:solidFill>
              <a:schemeClr val="bg1"/>
            </a:solidFill>
          </p:spPr>
          <p:txBody>
            <a:bodyPr wrap="square" rtlCol="0">
              <a:spAutoFit/>
            </a:bodyPr>
            <a:lstStyle/>
            <a:p>
              <a:endParaRPr lang="nl-NL"/>
            </a:p>
          </p:txBody>
        </p:sp>
        <p:sp>
          <p:nvSpPr>
            <p:cNvPr id="30" name="Tekstvak 29"/>
            <p:cNvSpPr txBox="1"/>
            <p:nvPr/>
          </p:nvSpPr>
          <p:spPr>
            <a:xfrm rot="1525223">
              <a:off x="8893189" y="1218376"/>
              <a:ext cx="1783280" cy="369332"/>
            </a:xfrm>
            <a:prstGeom prst="rect">
              <a:avLst/>
            </a:prstGeom>
            <a:noFill/>
          </p:spPr>
          <p:txBody>
            <a:bodyPr wrap="square" rtlCol="0">
              <a:spAutoFit/>
            </a:bodyPr>
            <a:lstStyle/>
            <a:p>
              <a:r>
                <a:rPr lang="nl-NL" dirty="0" smtClean="0">
                  <a:solidFill>
                    <a:schemeClr val="bg1">
                      <a:lumMod val="85000"/>
                    </a:schemeClr>
                  </a:solidFill>
                </a:rPr>
                <a:t>    Testdata</a:t>
              </a:r>
              <a:endParaRPr lang="nl-NL" dirty="0">
                <a:solidFill>
                  <a:schemeClr val="bg1">
                    <a:lumMod val="85000"/>
                  </a:schemeClr>
                </a:solidFill>
              </a:endParaRPr>
            </a:p>
          </p:txBody>
        </p:sp>
        <p:sp>
          <p:nvSpPr>
            <p:cNvPr id="31" name="Tekstvak 30"/>
            <p:cNvSpPr txBox="1"/>
            <p:nvPr/>
          </p:nvSpPr>
          <p:spPr>
            <a:xfrm>
              <a:off x="8904514" y="733087"/>
              <a:ext cx="1767410" cy="338554"/>
            </a:xfrm>
            <a:prstGeom prst="rect">
              <a:avLst/>
            </a:prstGeom>
            <a:solidFill>
              <a:schemeClr val="bg1"/>
            </a:solidFill>
            <a:ln w="19050">
              <a:noFill/>
            </a:ln>
          </p:spPr>
          <p:txBody>
            <a:bodyPr wrap="square" rtlCol="0">
              <a:spAutoFit/>
            </a:bodyPr>
            <a:lstStyle/>
            <a:p>
              <a:pPr algn="ctr"/>
              <a:r>
                <a:rPr lang="nl-NL" sz="1600" dirty="0" smtClean="0">
                  <a:solidFill>
                    <a:srgbClr val="687A00"/>
                  </a:solidFill>
                </a:rPr>
                <a:t>GIP</a:t>
              </a:r>
              <a:endParaRPr lang="nl-NL" sz="1600" dirty="0">
                <a:solidFill>
                  <a:srgbClr val="687A00"/>
                </a:solidFill>
              </a:endParaRPr>
            </a:p>
          </p:txBody>
        </p:sp>
      </p:grpSp>
      <p:sp>
        <p:nvSpPr>
          <p:cNvPr id="34" name="PIJL-RECHTS 41"/>
          <p:cNvSpPr/>
          <p:nvPr/>
        </p:nvSpPr>
        <p:spPr>
          <a:xfrm>
            <a:off x="6952247" y="3946311"/>
            <a:ext cx="1274400" cy="377302"/>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dirty="0" smtClean="0"/>
              <a:t>EXPORT</a:t>
            </a:r>
            <a:endParaRPr lang="nl-NL" sz="1200" dirty="0"/>
          </a:p>
        </p:txBody>
      </p:sp>
      <p:sp>
        <p:nvSpPr>
          <p:cNvPr id="42" name="Tekstvak 41"/>
          <p:cNvSpPr txBox="1"/>
          <p:nvPr/>
        </p:nvSpPr>
        <p:spPr>
          <a:xfrm>
            <a:off x="2328563" y="3425411"/>
            <a:ext cx="1357621" cy="338554"/>
          </a:xfrm>
          <a:prstGeom prst="rect">
            <a:avLst/>
          </a:prstGeom>
          <a:noFill/>
        </p:spPr>
        <p:txBody>
          <a:bodyPr wrap="square" rtlCol="0">
            <a:spAutoFit/>
          </a:bodyPr>
          <a:lstStyle/>
          <a:p>
            <a:r>
              <a:rPr lang="nl-NL" sz="1600" b="1" dirty="0" smtClean="0">
                <a:solidFill>
                  <a:schemeClr val="bg1"/>
                </a:solidFill>
              </a:rPr>
              <a:t>Gemeente</a:t>
            </a:r>
            <a:endParaRPr lang="nl-NL" sz="1200" b="1" dirty="0">
              <a:solidFill>
                <a:schemeClr val="bg1"/>
              </a:solidFill>
            </a:endParaRPr>
          </a:p>
        </p:txBody>
      </p:sp>
      <p:sp>
        <p:nvSpPr>
          <p:cNvPr id="43" name="Tekstvak 42"/>
          <p:cNvSpPr txBox="1"/>
          <p:nvPr/>
        </p:nvSpPr>
        <p:spPr>
          <a:xfrm>
            <a:off x="8546908" y="5149707"/>
            <a:ext cx="1357621" cy="338554"/>
          </a:xfrm>
          <a:prstGeom prst="rect">
            <a:avLst/>
          </a:prstGeom>
          <a:noFill/>
        </p:spPr>
        <p:txBody>
          <a:bodyPr wrap="square" rtlCol="0">
            <a:spAutoFit/>
          </a:bodyPr>
          <a:lstStyle/>
          <a:p>
            <a:r>
              <a:rPr lang="nl-NL" sz="1600" b="1" dirty="0" smtClean="0">
                <a:solidFill>
                  <a:schemeClr val="bg1"/>
                </a:solidFill>
              </a:rPr>
              <a:t>Gemeente</a:t>
            </a:r>
            <a:endParaRPr lang="nl-NL" sz="1200" b="1" dirty="0">
              <a:solidFill>
                <a:schemeClr val="bg1"/>
              </a:solidFill>
            </a:endParaRPr>
          </a:p>
        </p:txBody>
      </p:sp>
      <p:grpSp>
        <p:nvGrpSpPr>
          <p:cNvPr id="54" name="Groep 53"/>
          <p:cNvGrpSpPr/>
          <p:nvPr/>
        </p:nvGrpSpPr>
        <p:grpSpPr>
          <a:xfrm>
            <a:off x="2072419" y="786298"/>
            <a:ext cx="1658105" cy="1252801"/>
            <a:chOff x="2939029" y="732001"/>
            <a:chExt cx="1658105" cy="1252801"/>
          </a:xfrm>
        </p:grpSpPr>
        <p:sp>
          <p:nvSpPr>
            <p:cNvPr id="45" name="Tekstvak 44"/>
            <p:cNvSpPr txBox="1"/>
            <p:nvPr/>
          </p:nvSpPr>
          <p:spPr>
            <a:xfrm>
              <a:off x="3403487" y="1197636"/>
              <a:ext cx="779539" cy="224122"/>
            </a:xfrm>
            <a:prstGeom prst="rect">
              <a:avLst/>
            </a:prstGeom>
            <a:noFill/>
          </p:spPr>
          <p:txBody>
            <a:bodyPr wrap="square" rtlCol="0">
              <a:spAutoFit/>
            </a:bodyPr>
            <a:lstStyle/>
            <a:p>
              <a:r>
                <a:rPr lang="nl-NL" sz="1400" b="1" dirty="0">
                  <a:solidFill>
                    <a:schemeClr val="bg1"/>
                  </a:solidFill>
                </a:rPr>
                <a:t>Werkmap</a:t>
              </a:r>
            </a:p>
          </p:txBody>
        </p:sp>
        <p:sp>
          <p:nvSpPr>
            <p:cNvPr id="46" name="Rechthoek 45"/>
            <p:cNvSpPr/>
            <p:nvPr/>
          </p:nvSpPr>
          <p:spPr>
            <a:xfrm>
              <a:off x="2939029" y="732002"/>
              <a:ext cx="1658105" cy="1252800"/>
            </a:xfrm>
            <a:prstGeom prst="rect">
              <a:avLst/>
            </a:prstGeom>
            <a:solidFill>
              <a:schemeClr val="bg1"/>
            </a:solidFill>
            <a:ln w="19050">
              <a:solidFill>
                <a:srgbClr val="F0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014628"/>
              <a:ext cx="1462735" cy="92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kstvak 47"/>
            <p:cNvSpPr txBox="1"/>
            <p:nvPr/>
          </p:nvSpPr>
          <p:spPr>
            <a:xfrm>
              <a:off x="2939029" y="732001"/>
              <a:ext cx="1622506" cy="338554"/>
            </a:xfrm>
            <a:prstGeom prst="rect">
              <a:avLst/>
            </a:prstGeom>
            <a:noFill/>
          </p:spPr>
          <p:txBody>
            <a:bodyPr wrap="square" rtlCol="0">
              <a:spAutoFit/>
            </a:bodyPr>
            <a:lstStyle/>
            <a:p>
              <a:pPr algn="ctr"/>
              <a:r>
                <a:rPr lang="nl-NL" sz="1600" dirty="0">
                  <a:solidFill>
                    <a:srgbClr val="F08C00"/>
                  </a:solidFill>
                </a:rPr>
                <a:t>Werkmap</a:t>
              </a:r>
              <a:endParaRPr lang="nl-NL" dirty="0">
                <a:solidFill>
                  <a:srgbClr val="F08C00"/>
                </a:solidFill>
              </a:endParaRPr>
            </a:p>
          </p:txBody>
        </p:sp>
      </p:grpSp>
      <p:grpSp>
        <p:nvGrpSpPr>
          <p:cNvPr id="55" name="Groep 54"/>
          <p:cNvGrpSpPr/>
          <p:nvPr/>
        </p:nvGrpSpPr>
        <p:grpSpPr>
          <a:xfrm>
            <a:off x="6100916" y="774948"/>
            <a:ext cx="1803742" cy="1269395"/>
            <a:chOff x="6896594" y="714782"/>
            <a:chExt cx="1803742" cy="1269395"/>
          </a:xfrm>
        </p:grpSpPr>
        <p:sp>
          <p:nvSpPr>
            <p:cNvPr id="50" name="Tekstvak 49"/>
            <p:cNvSpPr txBox="1"/>
            <p:nvPr/>
          </p:nvSpPr>
          <p:spPr>
            <a:xfrm>
              <a:off x="7388638" y="1164320"/>
              <a:ext cx="846326" cy="222168"/>
            </a:xfrm>
            <a:prstGeom prst="rect">
              <a:avLst/>
            </a:prstGeom>
            <a:noFill/>
            <a:ln w="19050">
              <a:noFill/>
            </a:ln>
          </p:spPr>
          <p:txBody>
            <a:bodyPr wrap="square" rtlCol="0">
              <a:spAutoFit/>
            </a:bodyPr>
            <a:lstStyle/>
            <a:p>
              <a:r>
                <a:rPr lang="nl-NL" sz="1400" b="1" dirty="0">
                  <a:solidFill>
                    <a:schemeClr val="bg1"/>
                  </a:solidFill>
                </a:rPr>
                <a:t>Werkmap</a:t>
              </a:r>
            </a:p>
          </p:txBody>
        </p:sp>
        <p:sp>
          <p:nvSpPr>
            <p:cNvPr id="51" name="Rechthoek 50"/>
            <p:cNvSpPr/>
            <p:nvPr/>
          </p:nvSpPr>
          <p:spPr>
            <a:xfrm>
              <a:off x="6900173" y="732001"/>
              <a:ext cx="1800163" cy="1252176"/>
            </a:xfrm>
            <a:prstGeom prst="rect">
              <a:avLst/>
            </a:prstGeom>
            <a:solidFill>
              <a:schemeClr val="bg1"/>
            </a:solidFill>
            <a:ln w="19050">
              <a:solidFill>
                <a:srgbClr val="7FB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Tekstvak 51"/>
            <p:cNvSpPr txBox="1"/>
            <p:nvPr/>
          </p:nvSpPr>
          <p:spPr>
            <a:xfrm>
              <a:off x="6896594" y="714782"/>
              <a:ext cx="1803742" cy="338554"/>
            </a:xfrm>
            <a:prstGeom prst="rect">
              <a:avLst/>
            </a:prstGeom>
            <a:noFill/>
            <a:ln w="19050">
              <a:noFill/>
            </a:ln>
          </p:spPr>
          <p:txBody>
            <a:bodyPr wrap="square" rtlCol="0">
              <a:spAutoFit/>
            </a:bodyPr>
            <a:lstStyle/>
            <a:p>
              <a:pPr algn="ctr"/>
              <a:r>
                <a:rPr lang="nl-NL" sz="1600" b="1" dirty="0" smtClean="0">
                  <a:solidFill>
                    <a:srgbClr val="7FBBE8"/>
                  </a:solidFill>
                </a:rPr>
                <a:t>Dashboard</a:t>
              </a:r>
              <a:endParaRPr lang="nl-NL" b="1" dirty="0">
                <a:solidFill>
                  <a:srgbClr val="7FBBE8"/>
                </a:solidFill>
              </a:endParaRPr>
            </a:p>
          </p:txBody>
        </p:sp>
        <p:pic>
          <p:nvPicPr>
            <p:cNvPr id="53" name="Afbeelding 52"/>
            <p:cNvPicPr/>
            <p:nvPr/>
          </p:nvPicPr>
          <p:blipFill>
            <a:blip r:embed="rId5" cstate="print">
              <a:extLst>
                <a:ext uri="{28A0092B-C50C-407E-A947-70E740481C1C}">
                  <a14:useLocalDpi xmlns:a14="http://schemas.microsoft.com/office/drawing/2010/main" val="0"/>
                </a:ext>
              </a:extLst>
            </a:blip>
            <a:stretch>
              <a:fillRect/>
            </a:stretch>
          </p:blipFill>
          <p:spPr>
            <a:xfrm>
              <a:off x="6969452" y="1014628"/>
              <a:ext cx="1658026" cy="921573"/>
            </a:xfrm>
            <a:prstGeom prst="rect">
              <a:avLst/>
            </a:prstGeom>
            <a:ln w="19050">
              <a:noFill/>
            </a:ln>
          </p:spPr>
        </p:pic>
      </p:grpSp>
      <p:sp>
        <p:nvSpPr>
          <p:cNvPr id="67" name="PIJL-RECHTS 41"/>
          <p:cNvSpPr/>
          <p:nvPr/>
        </p:nvSpPr>
        <p:spPr>
          <a:xfrm rot="16200000">
            <a:off x="5124244" y="2712741"/>
            <a:ext cx="919152" cy="377302"/>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dirty="0" smtClean="0"/>
              <a:t>EXPORT</a:t>
            </a:r>
            <a:endParaRPr lang="nl-NL" sz="1200" dirty="0"/>
          </a:p>
        </p:txBody>
      </p:sp>
      <p:sp>
        <p:nvSpPr>
          <p:cNvPr id="68" name="PIJL-RECHTS 41"/>
          <p:cNvSpPr/>
          <p:nvPr/>
        </p:nvSpPr>
        <p:spPr>
          <a:xfrm rot="16200000">
            <a:off x="5950847" y="2710361"/>
            <a:ext cx="914389" cy="377302"/>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dirty="0" smtClean="0"/>
              <a:t>EXPORT</a:t>
            </a:r>
            <a:endParaRPr lang="nl-NL" sz="1200" dirty="0"/>
          </a:p>
        </p:txBody>
      </p:sp>
      <p:sp>
        <p:nvSpPr>
          <p:cNvPr id="69" name="PIJL-RECHTS 41"/>
          <p:cNvSpPr/>
          <p:nvPr/>
        </p:nvSpPr>
        <p:spPr>
          <a:xfrm rot="19805123">
            <a:off x="6746760" y="2763630"/>
            <a:ext cx="1391366" cy="377302"/>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dirty="0" smtClean="0"/>
              <a:t>EXPORT</a:t>
            </a:r>
            <a:endParaRPr lang="nl-NL" sz="1200" dirty="0"/>
          </a:p>
        </p:txBody>
      </p:sp>
      <p:sp>
        <p:nvSpPr>
          <p:cNvPr id="71" name="Tekstvak 70"/>
          <p:cNvSpPr txBox="1"/>
          <p:nvPr/>
        </p:nvSpPr>
        <p:spPr>
          <a:xfrm>
            <a:off x="2061131" y="2002159"/>
            <a:ext cx="1663124" cy="461665"/>
          </a:xfrm>
          <a:prstGeom prst="rect">
            <a:avLst/>
          </a:prstGeom>
          <a:noFill/>
        </p:spPr>
        <p:txBody>
          <a:bodyPr wrap="square" rtlCol="0">
            <a:spAutoFit/>
          </a:bodyPr>
          <a:lstStyle/>
          <a:p>
            <a:pPr algn="ctr"/>
            <a:r>
              <a:rPr lang="nl-NL" sz="1200" i="1" dirty="0"/>
              <a:t>Interactie met werkzoekende</a:t>
            </a:r>
          </a:p>
        </p:txBody>
      </p:sp>
      <p:sp>
        <p:nvSpPr>
          <p:cNvPr id="72" name="Tekstvak 71"/>
          <p:cNvSpPr txBox="1"/>
          <p:nvPr/>
        </p:nvSpPr>
        <p:spPr>
          <a:xfrm>
            <a:off x="3799803" y="2002159"/>
            <a:ext cx="2229785" cy="461665"/>
          </a:xfrm>
          <a:prstGeom prst="rect">
            <a:avLst/>
          </a:prstGeom>
          <a:noFill/>
        </p:spPr>
        <p:txBody>
          <a:bodyPr wrap="square" rtlCol="0">
            <a:spAutoFit/>
          </a:bodyPr>
          <a:lstStyle/>
          <a:p>
            <a:pPr algn="ctr"/>
            <a:r>
              <a:rPr lang="nl-NL" sz="1200" i="1" dirty="0" smtClean="0"/>
              <a:t>Anonieme profielen kandidaten banenafspraak</a:t>
            </a:r>
            <a:endParaRPr lang="nl-NL" sz="1200" i="1" dirty="0"/>
          </a:p>
        </p:txBody>
      </p:sp>
      <p:sp>
        <p:nvSpPr>
          <p:cNvPr id="73" name="Tekstvak 72"/>
          <p:cNvSpPr txBox="1"/>
          <p:nvPr/>
        </p:nvSpPr>
        <p:spPr>
          <a:xfrm>
            <a:off x="6098318" y="2002159"/>
            <a:ext cx="1806340" cy="461665"/>
          </a:xfrm>
          <a:prstGeom prst="rect">
            <a:avLst/>
          </a:prstGeom>
          <a:noFill/>
        </p:spPr>
        <p:txBody>
          <a:bodyPr wrap="square" rtlCol="0">
            <a:spAutoFit/>
          </a:bodyPr>
          <a:lstStyle/>
          <a:p>
            <a:pPr algn="ctr"/>
            <a:r>
              <a:rPr lang="nl-NL" sz="1200" i="1" dirty="0" smtClean="0"/>
              <a:t>Selectiemogelijkheid professional</a:t>
            </a:r>
            <a:endParaRPr lang="nl-NL" sz="1200" i="1" dirty="0"/>
          </a:p>
        </p:txBody>
      </p:sp>
      <p:sp>
        <p:nvSpPr>
          <p:cNvPr id="74" name="Tekstvak 73"/>
          <p:cNvSpPr txBox="1"/>
          <p:nvPr/>
        </p:nvSpPr>
        <p:spPr>
          <a:xfrm>
            <a:off x="7930246" y="2002159"/>
            <a:ext cx="2436924" cy="461665"/>
          </a:xfrm>
          <a:prstGeom prst="rect">
            <a:avLst/>
          </a:prstGeom>
          <a:noFill/>
        </p:spPr>
        <p:txBody>
          <a:bodyPr wrap="square" rtlCol="0">
            <a:spAutoFit/>
          </a:bodyPr>
          <a:lstStyle/>
          <a:p>
            <a:pPr algn="ctr"/>
            <a:r>
              <a:rPr lang="nl-NL" sz="1200" i="1" dirty="0" smtClean="0"/>
              <a:t>Inzicht bestand professional gemeenten (o.a. Excel)</a:t>
            </a:r>
            <a:endParaRPr lang="nl-NL" sz="1200" i="1" dirty="0"/>
          </a:p>
        </p:txBody>
      </p:sp>
      <p:sp>
        <p:nvSpPr>
          <p:cNvPr id="75" name="Stroomdiagram: Magnetische schijf 56"/>
          <p:cNvSpPr/>
          <p:nvPr/>
        </p:nvSpPr>
        <p:spPr>
          <a:xfrm>
            <a:off x="8536895" y="5129479"/>
            <a:ext cx="1301373" cy="1433972"/>
          </a:xfrm>
          <a:prstGeom prst="flowChartMagneticDisk">
            <a:avLst/>
          </a:prstGeom>
          <a:solidFill>
            <a:srgbClr val="7030A0"/>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lang="nl-NL" sz="1200" kern="0" dirty="0" smtClean="0">
              <a:solidFill>
                <a:srgbClr val="F5F5F9"/>
              </a:solidFill>
              <a:latin typeface="Verdana"/>
              <a:ea typeface=""/>
              <a:cs typeface=""/>
            </a:endParaRPr>
          </a:p>
          <a:p>
            <a:pPr lvl="0" algn="ctr" defTabSz="914400" eaLnBrk="0" fontAlgn="base" hangingPunct="0">
              <a:spcBef>
                <a:spcPct val="0"/>
              </a:spcBef>
              <a:spcAft>
                <a:spcPct val="0"/>
              </a:spcAft>
              <a:defRPr/>
            </a:pPr>
            <a:r>
              <a:rPr lang="nl-NL" sz="1200" kern="0" dirty="0" smtClean="0">
                <a:solidFill>
                  <a:srgbClr val="F5F5F9"/>
                </a:solidFill>
                <a:latin typeface="Verdana"/>
                <a:ea typeface=""/>
                <a:cs typeface=""/>
              </a:rPr>
              <a:t>Diagnose-/ matchsysteem</a:t>
            </a:r>
            <a:endParaRPr kumimoji="0" lang="nl-NL" sz="1200" b="1" i="0" u="none" strike="noStrike" kern="0" cap="none" spc="0" normalizeH="0" baseline="0" noProof="0" dirty="0" smtClean="0">
              <a:ln>
                <a:noFill/>
              </a:ln>
              <a:solidFill>
                <a:srgbClr val="F5F5F9"/>
              </a:solidFill>
              <a:effectLst/>
              <a:uLnTx/>
              <a:uFillTx/>
              <a:latin typeface="Verdana (Hoofdtekst)"/>
              <a:ea typeface=""/>
              <a:cs typeface=""/>
            </a:endParaRPr>
          </a:p>
        </p:txBody>
      </p:sp>
      <p:sp>
        <p:nvSpPr>
          <p:cNvPr id="77" name="PIJL-RECHTS 41"/>
          <p:cNvSpPr/>
          <p:nvPr/>
        </p:nvSpPr>
        <p:spPr>
          <a:xfrm>
            <a:off x="6952247" y="5806100"/>
            <a:ext cx="1274400" cy="377302"/>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dirty="0" smtClean="0"/>
              <a:t>EXPORT</a:t>
            </a:r>
            <a:endParaRPr lang="nl-NL" sz="1200" dirty="0"/>
          </a:p>
        </p:txBody>
      </p:sp>
      <p:sp>
        <p:nvSpPr>
          <p:cNvPr id="78" name="Tekstvak 77"/>
          <p:cNvSpPr txBox="1"/>
          <p:nvPr/>
        </p:nvSpPr>
        <p:spPr>
          <a:xfrm>
            <a:off x="3695053" y="4234017"/>
            <a:ext cx="1663124" cy="276999"/>
          </a:xfrm>
          <a:prstGeom prst="rect">
            <a:avLst/>
          </a:prstGeom>
          <a:noFill/>
        </p:spPr>
        <p:txBody>
          <a:bodyPr wrap="square" rtlCol="0">
            <a:spAutoFit/>
          </a:bodyPr>
          <a:lstStyle/>
          <a:p>
            <a:pPr algn="ctr"/>
            <a:r>
              <a:rPr lang="nl-NL" sz="1200" dirty="0" smtClean="0"/>
              <a:t>Profielgegevens</a:t>
            </a:r>
            <a:endParaRPr lang="nl-NL" sz="1200" dirty="0"/>
          </a:p>
        </p:txBody>
      </p:sp>
      <p:sp>
        <p:nvSpPr>
          <p:cNvPr id="79" name="Tekstvak 78"/>
          <p:cNvSpPr txBox="1"/>
          <p:nvPr/>
        </p:nvSpPr>
        <p:spPr>
          <a:xfrm>
            <a:off x="6952247" y="4242278"/>
            <a:ext cx="1274400" cy="461665"/>
          </a:xfrm>
          <a:prstGeom prst="rect">
            <a:avLst/>
          </a:prstGeom>
          <a:noFill/>
        </p:spPr>
        <p:txBody>
          <a:bodyPr wrap="square" rtlCol="0">
            <a:spAutoFit/>
          </a:bodyPr>
          <a:lstStyle/>
          <a:p>
            <a:pPr algn="ctr"/>
            <a:r>
              <a:rPr lang="nl-NL" sz="1200" dirty="0" smtClean="0"/>
              <a:t>Gegevens en toelichtingen</a:t>
            </a:r>
            <a:endParaRPr lang="nl-NL" sz="1200" dirty="0"/>
          </a:p>
        </p:txBody>
      </p:sp>
      <p:sp>
        <p:nvSpPr>
          <p:cNvPr id="80" name="Tekstvak 79"/>
          <p:cNvSpPr txBox="1"/>
          <p:nvPr/>
        </p:nvSpPr>
        <p:spPr>
          <a:xfrm>
            <a:off x="6952247" y="6101786"/>
            <a:ext cx="1274400" cy="461665"/>
          </a:xfrm>
          <a:prstGeom prst="rect">
            <a:avLst/>
          </a:prstGeom>
          <a:noFill/>
        </p:spPr>
        <p:txBody>
          <a:bodyPr wrap="square" rtlCol="0">
            <a:spAutoFit/>
          </a:bodyPr>
          <a:lstStyle/>
          <a:p>
            <a:pPr algn="ctr"/>
            <a:r>
              <a:rPr lang="nl-NL" sz="1200" dirty="0" smtClean="0"/>
              <a:t>Exporteren vacatures</a:t>
            </a:r>
            <a:endParaRPr lang="nl-NL" sz="1200" dirty="0"/>
          </a:p>
        </p:txBody>
      </p:sp>
      <p:pic>
        <p:nvPicPr>
          <p:cNvPr id="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34" y="3084421"/>
            <a:ext cx="1387326" cy="30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Afbeelding 8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84858" y="3512142"/>
            <a:ext cx="1262574" cy="216000"/>
          </a:xfrm>
          <a:prstGeom prst="rect">
            <a:avLst/>
          </a:prstGeom>
        </p:spPr>
      </p:pic>
      <p:pic>
        <p:nvPicPr>
          <p:cNvPr id="8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2076" y="3912192"/>
            <a:ext cx="775358" cy="27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Afbeelding 8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688" y="4281218"/>
            <a:ext cx="1204913" cy="404813"/>
          </a:xfrm>
          <a:prstGeom prst="rect">
            <a:avLst/>
          </a:prstGeom>
        </p:spPr>
      </p:pic>
      <p:pic>
        <p:nvPicPr>
          <p:cNvPr id="8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666" y="4701560"/>
            <a:ext cx="1228694" cy="36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Tekstvak 85"/>
          <p:cNvSpPr txBox="1"/>
          <p:nvPr/>
        </p:nvSpPr>
        <p:spPr>
          <a:xfrm>
            <a:off x="1872414" y="3115453"/>
            <a:ext cx="342590" cy="307777"/>
          </a:xfrm>
          <a:prstGeom prst="rect">
            <a:avLst/>
          </a:prstGeom>
          <a:noFill/>
        </p:spPr>
        <p:txBody>
          <a:bodyPr wrap="square" rtlCol="0">
            <a:spAutoFit/>
          </a:bodyPr>
          <a:lstStyle/>
          <a:p>
            <a:r>
              <a:rPr lang="nl-NL" sz="1400" b="1" dirty="0">
                <a:solidFill>
                  <a:srgbClr val="009A46"/>
                </a:solidFill>
              </a:rPr>
              <a:t>P</a:t>
            </a:r>
          </a:p>
        </p:txBody>
      </p:sp>
      <p:sp>
        <p:nvSpPr>
          <p:cNvPr id="87" name="Tekstvak 86"/>
          <p:cNvSpPr txBox="1"/>
          <p:nvPr/>
        </p:nvSpPr>
        <p:spPr>
          <a:xfrm>
            <a:off x="1872414" y="3496453"/>
            <a:ext cx="342590" cy="307777"/>
          </a:xfrm>
          <a:prstGeom prst="rect">
            <a:avLst/>
          </a:prstGeom>
          <a:noFill/>
        </p:spPr>
        <p:txBody>
          <a:bodyPr wrap="square" rtlCol="0">
            <a:spAutoFit/>
          </a:bodyPr>
          <a:lstStyle/>
          <a:p>
            <a:r>
              <a:rPr lang="nl-NL" sz="1400" b="1" dirty="0">
                <a:solidFill>
                  <a:srgbClr val="009A46"/>
                </a:solidFill>
              </a:rPr>
              <a:t>P</a:t>
            </a:r>
          </a:p>
        </p:txBody>
      </p:sp>
      <p:sp>
        <p:nvSpPr>
          <p:cNvPr id="88" name="Tekstvak 87"/>
          <p:cNvSpPr txBox="1"/>
          <p:nvPr/>
        </p:nvSpPr>
        <p:spPr>
          <a:xfrm>
            <a:off x="1872414" y="3915553"/>
            <a:ext cx="342590" cy="307777"/>
          </a:xfrm>
          <a:prstGeom prst="rect">
            <a:avLst/>
          </a:prstGeom>
          <a:noFill/>
        </p:spPr>
        <p:txBody>
          <a:bodyPr wrap="square" rtlCol="0">
            <a:spAutoFit/>
          </a:bodyPr>
          <a:lstStyle/>
          <a:p>
            <a:r>
              <a:rPr lang="nl-NL" sz="1400" b="1" dirty="0">
                <a:solidFill>
                  <a:srgbClr val="009A46"/>
                </a:solidFill>
              </a:rPr>
              <a:t>P</a:t>
            </a:r>
          </a:p>
        </p:txBody>
      </p:sp>
      <p:sp>
        <p:nvSpPr>
          <p:cNvPr id="89" name="Tekstvak 88"/>
          <p:cNvSpPr txBox="1"/>
          <p:nvPr/>
        </p:nvSpPr>
        <p:spPr>
          <a:xfrm>
            <a:off x="1872414" y="4746235"/>
            <a:ext cx="342590" cy="307777"/>
          </a:xfrm>
          <a:prstGeom prst="rect">
            <a:avLst/>
          </a:prstGeom>
          <a:noFill/>
        </p:spPr>
        <p:txBody>
          <a:bodyPr wrap="square" rtlCol="0">
            <a:spAutoFit/>
          </a:bodyPr>
          <a:lstStyle/>
          <a:p>
            <a:r>
              <a:rPr lang="nl-NL" sz="1400" b="1" dirty="0" smtClean="0">
                <a:solidFill>
                  <a:srgbClr val="009A46"/>
                </a:solidFill>
              </a:rPr>
              <a:t>P</a:t>
            </a:r>
            <a:endParaRPr lang="nl-NL" sz="1400" b="1" dirty="0">
              <a:solidFill>
                <a:srgbClr val="009A46"/>
              </a:solidFill>
            </a:endParaRPr>
          </a:p>
        </p:txBody>
      </p:sp>
      <p:sp>
        <p:nvSpPr>
          <p:cNvPr id="90" name="Tekstvak 89"/>
          <p:cNvSpPr txBox="1"/>
          <p:nvPr/>
        </p:nvSpPr>
        <p:spPr>
          <a:xfrm>
            <a:off x="1872414" y="4335359"/>
            <a:ext cx="342590" cy="307777"/>
          </a:xfrm>
          <a:prstGeom prst="rect">
            <a:avLst/>
          </a:prstGeom>
          <a:noFill/>
        </p:spPr>
        <p:txBody>
          <a:bodyPr wrap="square" rtlCol="0">
            <a:spAutoFit/>
          </a:bodyPr>
          <a:lstStyle/>
          <a:p>
            <a:r>
              <a:rPr lang="nl-NL" sz="1400" b="1" dirty="0">
                <a:solidFill>
                  <a:srgbClr val="009A46"/>
                </a:solidFill>
              </a:rPr>
              <a:t>P</a:t>
            </a:r>
          </a:p>
        </p:txBody>
      </p:sp>
      <p:sp>
        <p:nvSpPr>
          <p:cNvPr id="91" name="Tekstvak 90"/>
          <p:cNvSpPr txBox="1"/>
          <p:nvPr/>
        </p:nvSpPr>
        <p:spPr>
          <a:xfrm>
            <a:off x="613687" y="5398104"/>
            <a:ext cx="1458731" cy="830997"/>
          </a:xfrm>
          <a:prstGeom prst="rect">
            <a:avLst/>
          </a:prstGeom>
          <a:noFill/>
        </p:spPr>
        <p:txBody>
          <a:bodyPr wrap="square" rtlCol="0">
            <a:spAutoFit/>
          </a:bodyPr>
          <a:lstStyle/>
          <a:p>
            <a:r>
              <a:rPr lang="nl-NL" sz="1200" b="1" i="1" dirty="0"/>
              <a:t>Legenda:</a:t>
            </a:r>
          </a:p>
          <a:p>
            <a:r>
              <a:rPr lang="nl-NL" sz="1200" b="1" dirty="0">
                <a:solidFill>
                  <a:srgbClr val="009A46"/>
                </a:solidFill>
              </a:rPr>
              <a:t>P</a:t>
            </a:r>
            <a:r>
              <a:rPr lang="nl-NL" sz="1200" dirty="0"/>
              <a:t> = Productie</a:t>
            </a:r>
          </a:p>
          <a:p>
            <a:r>
              <a:rPr lang="nl-NL" sz="1200" b="1" dirty="0">
                <a:solidFill>
                  <a:schemeClr val="accent5"/>
                </a:solidFill>
              </a:rPr>
              <a:t>T</a:t>
            </a:r>
            <a:r>
              <a:rPr lang="nl-NL" sz="1200" dirty="0"/>
              <a:t> = </a:t>
            </a:r>
            <a:r>
              <a:rPr lang="nl-NL" sz="1200" dirty="0" smtClean="0"/>
              <a:t>Test</a:t>
            </a:r>
          </a:p>
          <a:p>
            <a:r>
              <a:rPr lang="nl-NL" sz="1200" b="1" dirty="0" smtClean="0">
                <a:solidFill>
                  <a:srgbClr val="BD0027"/>
                </a:solidFill>
              </a:rPr>
              <a:t>X</a:t>
            </a:r>
            <a:r>
              <a:rPr lang="nl-NL" sz="1200" dirty="0" smtClean="0"/>
              <a:t> = On </a:t>
            </a:r>
            <a:r>
              <a:rPr lang="nl-NL" sz="1200" dirty="0" err="1" smtClean="0"/>
              <a:t>hold</a:t>
            </a:r>
            <a:endParaRPr lang="nl-NL" sz="1200" dirty="0"/>
          </a:p>
        </p:txBody>
      </p:sp>
      <p:pic>
        <p:nvPicPr>
          <p:cNvPr id="9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90557" y="3883820"/>
            <a:ext cx="1539484" cy="710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Afbeelding 9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04176" y="3589498"/>
            <a:ext cx="1301359" cy="325340"/>
          </a:xfrm>
          <a:prstGeom prst="rect">
            <a:avLst/>
          </a:prstGeom>
        </p:spPr>
      </p:pic>
      <p:pic>
        <p:nvPicPr>
          <p:cNvPr id="9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2715" y="5378067"/>
            <a:ext cx="1387326" cy="30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Afbeelding 9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154539" y="5788574"/>
            <a:ext cx="1262574" cy="216000"/>
          </a:xfrm>
          <a:prstGeom prst="rect">
            <a:avLst/>
          </a:prstGeom>
        </p:spPr>
      </p:pic>
      <p:sp>
        <p:nvSpPr>
          <p:cNvPr id="96" name="Tekstvak 95"/>
          <p:cNvSpPr txBox="1"/>
          <p:nvPr/>
        </p:nvSpPr>
        <p:spPr>
          <a:xfrm>
            <a:off x="11517536" y="5377095"/>
            <a:ext cx="342590" cy="307777"/>
          </a:xfrm>
          <a:prstGeom prst="rect">
            <a:avLst/>
          </a:prstGeom>
          <a:noFill/>
        </p:spPr>
        <p:txBody>
          <a:bodyPr wrap="square" rtlCol="0">
            <a:spAutoFit/>
          </a:bodyPr>
          <a:lstStyle/>
          <a:p>
            <a:r>
              <a:rPr lang="nl-NL" sz="1400" b="1" dirty="0">
                <a:solidFill>
                  <a:srgbClr val="00B050"/>
                </a:solidFill>
              </a:rPr>
              <a:t>P</a:t>
            </a:r>
          </a:p>
        </p:txBody>
      </p:sp>
      <p:sp>
        <p:nvSpPr>
          <p:cNvPr id="97" name="Tekstvak 96"/>
          <p:cNvSpPr txBox="1"/>
          <p:nvPr/>
        </p:nvSpPr>
        <p:spPr>
          <a:xfrm>
            <a:off x="11517536" y="3598280"/>
            <a:ext cx="342590" cy="307777"/>
          </a:xfrm>
          <a:prstGeom prst="rect">
            <a:avLst/>
          </a:prstGeom>
          <a:noFill/>
        </p:spPr>
        <p:txBody>
          <a:bodyPr wrap="square" rtlCol="0">
            <a:spAutoFit/>
          </a:bodyPr>
          <a:lstStyle/>
          <a:p>
            <a:r>
              <a:rPr lang="nl-NL" sz="1400" b="1" dirty="0" smtClean="0">
                <a:solidFill>
                  <a:srgbClr val="00B050"/>
                </a:solidFill>
              </a:rPr>
              <a:t>P</a:t>
            </a:r>
            <a:endParaRPr lang="nl-NL" sz="1400" b="1" dirty="0">
              <a:solidFill>
                <a:srgbClr val="00B050"/>
              </a:solidFill>
            </a:endParaRPr>
          </a:p>
        </p:txBody>
      </p:sp>
      <p:sp>
        <p:nvSpPr>
          <p:cNvPr id="98" name="Tekstvak 97"/>
          <p:cNvSpPr txBox="1"/>
          <p:nvPr/>
        </p:nvSpPr>
        <p:spPr>
          <a:xfrm>
            <a:off x="11517536" y="5775737"/>
            <a:ext cx="342590" cy="307777"/>
          </a:xfrm>
          <a:prstGeom prst="rect">
            <a:avLst/>
          </a:prstGeom>
          <a:noFill/>
        </p:spPr>
        <p:txBody>
          <a:bodyPr wrap="square" rtlCol="0">
            <a:spAutoFit/>
          </a:bodyPr>
          <a:lstStyle/>
          <a:p>
            <a:r>
              <a:rPr lang="nl-NL" sz="1400" b="1" dirty="0">
                <a:solidFill>
                  <a:srgbClr val="00B050"/>
                </a:solidFill>
              </a:rPr>
              <a:t>P</a:t>
            </a:r>
          </a:p>
        </p:txBody>
      </p:sp>
      <p:sp>
        <p:nvSpPr>
          <p:cNvPr id="99" name="Tekstvak 98"/>
          <p:cNvSpPr txBox="1"/>
          <p:nvPr/>
        </p:nvSpPr>
        <p:spPr>
          <a:xfrm>
            <a:off x="11517536" y="4085197"/>
            <a:ext cx="342590" cy="307777"/>
          </a:xfrm>
          <a:prstGeom prst="rect">
            <a:avLst/>
          </a:prstGeom>
          <a:noFill/>
        </p:spPr>
        <p:txBody>
          <a:bodyPr wrap="square" rtlCol="0">
            <a:spAutoFit/>
          </a:bodyPr>
          <a:lstStyle/>
          <a:p>
            <a:r>
              <a:rPr lang="nl-NL" sz="1400" b="1" dirty="0">
                <a:solidFill>
                  <a:schemeClr val="accent4"/>
                </a:solidFill>
              </a:rPr>
              <a:t>X</a:t>
            </a:r>
          </a:p>
        </p:txBody>
      </p:sp>
      <p:sp>
        <p:nvSpPr>
          <p:cNvPr id="15" name="Pijl-links en -rechts 14"/>
          <p:cNvSpPr/>
          <p:nvPr/>
        </p:nvSpPr>
        <p:spPr>
          <a:xfrm rot="1805866">
            <a:off x="3821116" y="2752983"/>
            <a:ext cx="1393200" cy="378000"/>
          </a:xfrm>
          <a:prstGeom prst="leftRightArrow">
            <a:avLst/>
          </a:prstGeom>
          <a:solidFill>
            <a:srgbClr val="0A368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INTERACTIE</a:t>
            </a:r>
            <a:endParaRPr lang="nl-NL" sz="1200" dirty="0"/>
          </a:p>
        </p:txBody>
      </p:sp>
      <p:sp>
        <p:nvSpPr>
          <p:cNvPr id="70" name="Tekstvak 69"/>
          <p:cNvSpPr txBox="1"/>
          <p:nvPr/>
        </p:nvSpPr>
        <p:spPr>
          <a:xfrm>
            <a:off x="8502807" y="3425411"/>
            <a:ext cx="1357621" cy="338554"/>
          </a:xfrm>
          <a:prstGeom prst="rect">
            <a:avLst/>
          </a:prstGeom>
          <a:noFill/>
        </p:spPr>
        <p:txBody>
          <a:bodyPr wrap="square" rtlCol="0">
            <a:spAutoFit/>
          </a:bodyPr>
          <a:lstStyle/>
          <a:p>
            <a:r>
              <a:rPr lang="nl-NL" sz="1600" b="1" dirty="0" smtClean="0">
                <a:solidFill>
                  <a:schemeClr val="bg1"/>
                </a:solidFill>
              </a:rPr>
              <a:t>Gemeente</a:t>
            </a:r>
            <a:endParaRPr lang="nl-NL" sz="1200" b="1" dirty="0">
              <a:solidFill>
                <a:schemeClr val="bg1"/>
              </a:solidFill>
            </a:endParaRPr>
          </a:p>
        </p:txBody>
      </p:sp>
      <p:sp>
        <p:nvSpPr>
          <p:cNvPr id="100" name="Tekstvak 99"/>
          <p:cNvSpPr txBox="1"/>
          <p:nvPr/>
        </p:nvSpPr>
        <p:spPr>
          <a:xfrm>
            <a:off x="8502807" y="5192429"/>
            <a:ext cx="1357621" cy="338554"/>
          </a:xfrm>
          <a:prstGeom prst="rect">
            <a:avLst/>
          </a:prstGeom>
          <a:noFill/>
        </p:spPr>
        <p:txBody>
          <a:bodyPr wrap="square" rtlCol="0">
            <a:spAutoFit/>
          </a:bodyPr>
          <a:lstStyle/>
          <a:p>
            <a:r>
              <a:rPr lang="nl-NL" sz="1600" b="1" dirty="0" smtClean="0">
                <a:solidFill>
                  <a:schemeClr val="bg1"/>
                </a:solidFill>
              </a:rPr>
              <a:t>Gemeente</a:t>
            </a:r>
            <a:endParaRPr lang="nl-NL" sz="1200" b="1" dirty="0">
              <a:solidFill>
                <a:schemeClr val="bg1"/>
              </a:solidFill>
            </a:endParaRPr>
          </a:p>
        </p:txBody>
      </p:sp>
    </p:spTree>
    <p:extLst>
      <p:ext uri="{BB962C8B-B14F-4D97-AF65-F5344CB8AC3E}">
        <p14:creationId xmlns:p14="http://schemas.microsoft.com/office/powerpoint/2010/main" val="302739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3</a:t>
            </a:fld>
            <a:endParaRPr lang="en-GB" dirty="0"/>
          </a:p>
        </p:txBody>
      </p:sp>
      <p:sp>
        <p:nvSpPr>
          <p:cNvPr id="5" name="Titel 4"/>
          <p:cNvSpPr>
            <a:spLocks noGrp="1"/>
          </p:cNvSpPr>
          <p:nvPr>
            <p:ph type="title"/>
          </p:nvPr>
        </p:nvSpPr>
        <p:spPr/>
        <p:txBody>
          <a:bodyPr/>
          <a:lstStyle/>
          <a:p>
            <a:r>
              <a:rPr lang="nl-NL" dirty="0" smtClean="0"/>
              <a:t>Importeren profielgegevens Sonar via VSO/Pro</a:t>
            </a:r>
            <a:endParaRPr lang="nl-NL" dirty="0"/>
          </a:p>
        </p:txBody>
      </p:sp>
      <p:pic>
        <p:nvPicPr>
          <p:cNvPr id="32"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6886" y="3467110"/>
            <a:ext cx="1325880" cy="1504604"/>
          </a:xfrm>
          <a:prstGeom prst="rect">
            <a:avLst/>
          </a:prstGeom>
          <a:gradFill>
            <a:gsLst>
              <a:gs pos="52050">
                <a:srgbClr val="003189"/>
              </a:gs>
              <a:gs pos="28767">
                <a:schemeClr val="accent2">
                  <a:satMod val="103000"/>
                  <a:lumMod val="102000"/>
                  <a:tint val="94000"/>
                  <a:alpha val="47000"/>
                </a:schemeClr>
              </a:gs>
              <a:gs pos="44000">
                <a:schemeClr val="accent2">
                  <a:satMod val="103000"/>
                  <a:lumMod val="102000"/>
                  <a:tint val="94000"/>
                  <a:alpha val="47000"/>
                </a:schemeClr>
              </a:gs>
              <a:gs pos="50000">
                <a:schemeClr val="accent2">
                  <a:satMod val="110000"/>
                  <a:lumMod val="100000"/>
                  <a:shade val="100000"/>
                </a:schemeClr>
              </a:gs>
              <a:gs pos="100000">
                <a:schemeClr val="accent2">
                  <a:lumMod val="99000"/>
                  <a:satMod val="120000"/>
                  <a:shade val="78000"/>
                </a:schemeClr>
              </a:gs>
            </a:gsLst>
            <a:lin ang="5400000" scaled="0"/>
          </a:gradFill>
        </p:spPr>
      </p:pic>
      <p:sp>
        <p:nvSpPr>
          <p:cNvPr id="11" name="Stroomdiagram: Magnetische schijf 56"/>
          <p:cNvSpPr/>
          <p:nvPr/>
        </p:nvSpPr>
        <p:spPr>
          <a:xfrm>
            <a:off x="6938182" y="1666933"/>
            <a:ext cx="1301374" cy="1094816"/>
          </a:xfrm>
          <a:prstGeom prst="flowChartMagneticDisk">
            <a:avLst/>
          </a:prstGeom>
          <a:solidFill>
            <a:schemeClr val="bg1">
              <a:lumMod val="65000"/>
            </a:schemeClr>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lang="nl-NL" sz="1200" kern="0" dirty="0" smtClean="0">
              <a:solidFill>
                <a:srgbClr val="F5F5F9"/>
              </a:solidFill>
              <a:latin typeface="Verdana"/>
              <a:ea typeface=""/>
              <a:cs typeface=""/>
            </a:endParaRPr>
          </a:p>
          <a:p>
            <a:pPr marL="0" marR="0" lvl="0" indent="0" algn="ctr" defTabSz="914400" eaLnBrk="0" fontAlgn="base" latinLnBrk="0" hangingPunct="0">
              <a:lnSpc>
                <a:spcPct val="100000"/>
              </a:lnSpc>
              <a:spcBef>
                <a:spcPct val="0"/>
              </a:spcBef>
              <a:spcAft>
                <a:spcPct val="0"/>
              </a:spcAft>
              <a:buClrTx/>
              <a:buSzTx/>
              <a:buFontTx/>
              <a:buNone/>
              <a:tabLst/>
              <a:defRPr/>
            </a:pPr>
            <a:endParaRPr lang="nl-NL" sz="1200" kern="0" dirty="0" smtClean="0">
              <a:solidFill>
                <a:schemeClr val="bg1">
                  <a:lumMod val="65000"/>
                </a:schemeClr>
              </a:solidFill>
              <a:latin typeface="Verdana"/>
              <a:ea typeface=""/>
              <a:cs typeface=""/>
            </a:endParaRPr>
          </a:p>
          <a:p>
            <a:pPr lvl="0" algn="ctr" defTabSz="914400" eaLnBrk="0" fontAlgn="base" hangingPunct="0">
              <a:spcBef>
                <a:spcPct val="0"/>
              </a:spcBef>
              <a:spcAft>
                <a:spcPct val="0"/>
              </a:spcAft>
              <a:defRPr/>
            </a:pPr>
            <a:r>
              <a:rPr lang="nl-NL" sz="1200" kern="0" dirty="0" smtClean="0">
                <a:latin typeface="Verdana"/>
                <a:ea typeface=""/>
                <a:cs typeface=""/>
              </a:rPr>
              <a:t>Landelijk Doelgroep-</a:t>
            </a:r>
          </a:p>
          <a:p>
            <a:pPr lvl="0" algn="ctr" defTabSz="914400" eaLnBrk="0" fontAlgn="base" hangingPunct="0">
              <a:spcBef>
                <a:spcPct val="0"/>
              </a:spcBef>
              <a:spcAft>
                <a:spcPct val="0"/>
              </a:spcAft>
              <a:defRPr/>
            </a:pPr>
            <a:r>
              <a:rPr lang="nl-NL" sz="1200" kern="0" dirty="0" smtClean="0">
                <a:latin typeface="Verdana"/>
                <a:ea typeface=""/>
                <a:cs typeface=""/>
              </a:rPr>
              <a:t>register</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nl-NL" sz="1400" b="0" i="0" u="none" strike="noStrike" kern="0" cap="none" spc="0" normalizeH="0" baseline="0" noProof="0" dirty="0" smtClean="0">
              <a:ln>
                <a:noFill/>
              </a:ln>
              <a:solidFill>
                <a:srgbClr val="F5F5F9"/>
              </a:solidFill>
              <a:effectLst/>
              <a:uLnTx/>
              <a:uFillTx/>
              <a:latin typeface="Verdana"/>
              <a:ea typeface=""/>
              <a:cs typeface=""/>
            </a:endParaRPr>
          </a:p>
        </p:txBody>
      </p:sp>
      <p:sp>
        <p:nvSpPr>
          <p:cNvPr id="6" name="Stroomdiagram: Magnetische schijf 56"/>
          <p:cNvSpPr/>
          <p:nvPr/>
        </p:nvSpPr>
        <p:spPr>
          <a:xfrm>
            <a:off x="6938182" y="3384396"/>
            <a:ext cx="1301373" cy="1433972"/>
          </a:xfrm>
          <a:prstGeom prst="flowChartMagneticDisk">
            <a:avLst/>
          </a:prstGeom>
          <a:solidFill>
            <a:srgbClr val="005A9D"/>
          </a:solidFill>
          <a:ln>
            <a:solidFill>
              <a:srgbClr val="F5F5F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defTabSz="914400" eaLnBrk="0" fontAlgn="base" hangingPunct="0">
              <a:spcBef>
                <a:spcPct val="0"/>
              </a:spcBef>
              <a:spcAft>
                <a:spcPct val="0"/>
              </a:spcAft>
              <a:defRPr/>
            </a:pPr>
            <a:endParaRPr lang="nl-NL" sz="1200" kern="0" dirty="0">
              <a:solidFill>
                <a:srgbClr val="F5F5F9"/>
              </a:solidFill>
              <a:latin typeface="Verdana"/>
              <a:ea typeface=""/>
              <a:cs typeface=""/>
            </a:endParaRPr>
          </a:p>
          <a:p>
            <a:pPr lvl="0" algn="ctr" defTabSz="914400" eaLnBrk="0" fontAlgn="base" hangingPunct="0">
              <a:spcBef>
                <a:spcPct val="0"/>
              </a:spcBef>
              <a:spcAft>
                <a:spcPct val="0"/>
              </a:spcAft>
              <a:defRPr/>
            </a:pPr>
            <a:endParaRPr lang="nl-NL" sz="1200" kern="0" dirty="0" smtClean="0">
              <a:solidFill>
                <a:srgbClr val="F5F5F9"/>
              </a:solidFill>
              <a:latin typeface="Verdana"/>
              <a:ea typeface=""/>
              <a:cs typeface=""/>
            </a:endParaRPr>
          </a:p>
          <a:p>
            <a:pPr lvl="0" algn="ctr" defTabSz="914400" eaLnBrk="0" fontAlgn="base" hangingPunct="0">
              <a:spcBef>
                <a:spcPct val="0"/>
              </a:spcBef>
              <a:spcAft>
                <a:spcPct val="0"/>
              </a:spcAft>
              <a:defRPr/>
            </a:pPr>
            <a:r>
              <a:rPr lang="nl-NL" sz="1200" kern="0" dirty="0" smtClean="0">
                <a:solidFill>
                  <a:srgbClr val="F5F5F9"/>
                </a:solidFill>
                <a:latin typeface="Verdana"/>
                <a:ea typeface=""/>
                <a:cs typeface=""/>
              </a:rPr>
              <a:t>Klant-volgsysteem</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nl-NL" sz="1400" b="0" i="0" u="none" strike="noStrike" kern="0" cap="none" spc="0" normalizeH="0" baseline="0" noProof="0" dirty="0" smtClean="0">
              <a:ln>
                <a:noFill/>
              </a:ln>
              <a:solidFill>
                <a:srgbClr val="F5F5F9"/>
              </a:solidFill>
              <a:effectLst/>
              <a:uLnTx/>
              <a:uFillTx/>
              <a:latin typeface="Verdana"/>
              <a:ea typeface=""/>
              <a:cs typeface=""/>
            </a:endParaRPr>
          </a:p>
        </p:txBody>
      </p:sp>
      <p:sp>
        <p:nvSpPr>
          <p:cNvPr id="7" name="Tekstvak 6"/>
          <p:cNvSpPr txBox="1"/>
          <p:nvPr/>
        </p:nvSpPr>
        <p:spPr>
          <a:xfrm>
            <a:off x="7036627" y="3432274"/>
            <a:ext cx="1099981" cy="369332"/>
          </a:xfrm>
          <a:prstGeom prst="rect">
            <a:avLst/>
          </a:prstGeom>
          <a:noFill/>
        </p:spPr>
        <p:txBody>
          <a:bodyPr wrap="none" rtlCol="0">
            <a:spAutoFit/>
          </a:bodyPr>
          <a:lstStyle/>
          <a:p>
            <a:r>
              <a:rPr lang="nl-NL" b="1" dirty="0" smtClean="0">
                <a:solidFill>
                  <a:schemeClr val="bg1"/>
                </a:solidFill>
              </a:rPr>
              <a:t>SONAR</a:t>
            </a:r>
            <a:endParaRPr lang="nl-NL" b="1" dirty="0">
              <a:solidFill>
                <a:schemeClr val="bg1"/>
              </a:solidFill>
            </a:endParaRPr>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4971" y="3616425"/>
            <a:ext cx="1451636" cy="1205975"/>
          </a:xfrm>
          <a:prstGeom prst="rect">
            <a:avLst/>
          </a:prstGeom>
          <a:noFill/>
          <a:ln w="19050">
            <a:solidFill>
              <a:srgbClr val="0078D2"/>
            </a:solidFill>
          </a:ln>
        </p:spPr>
      </p:pic>
      <p:sp>
        <p:nvSpPr>
          <p:cNvPr id="12" name="Tekstvak 11"/>
          <p:cNvSpPr txBox="1"/>
          <p:nvPr/>
        </p:nvSpPr>
        <p:spPr>
          <a:xfrm>
            <a:off x="6963214" y="1689542"/>
            <a:ext cx="1276341" cy="338554"/>
          </a:xfrm>
          <a:prstGeom prst="rect">
            <a:avLst/>
          </a:prstGeom>
          <a:noFill/>
        </p:spPr>
        <p:txBody>
          <a:bodyPr wrap="square" rtlCol="0">
            <a:spAutoFit/>
          </a:bodyPr>
          <a:lstStyle/>
          <a:p>
            <a:pPr algn="ctr"/>
            <a:r>
              <a:rPr lang="nl-NL" sz="1600" b="1" dirty="0" smtClean="0"/>
              <a:t>LDR</a:t>
            </a:r>
            <a:endParaRPr lang="nl-NL" sz="1200" b="1" dirty="0"/>
          </a:p>
        </p:txBody>
      </p:sp>
      <p:cxnSp>
        <p:nvCxnSpPr>
          <p:cNvPr id="19" name="Rechte verbindingslijn met pijl 18"/>
          <p:cNvCxnSpPr/>
          <p:nvPr/>
        </p:nvCxnSpPr>
        <p:spPr>
          <a:xfrm>
            <a:off x="7588869" y="2892380"/>
            <a:ext cx="0" cy="432000"/>
          </a:xfrm>
          <a:prstGeom prst="straightConnector1">
            <a:avLst/>
          </a:prstGeom>
          <a:ln w="76200">
            <a:solidFill>
              <a:srgbClr val="0B368A"/>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8" name="PIJL-RECHTS 13"/>
          <p:cNvSpPr/>
          <p:nvPr/>
        </p:nvSpPr>
        <p:spPr>
          <a:xfrm>
            <a:off x="1844983" y="3865549"/>
            <a:ext cx="1698390" cy="707728"/>
          </a:xfrm>
          <a:prstGeom prst="rightArrow">
            <a:avLst>
              <a:gd name="adj1" fmla="val 50000"/>
              <a:gd name="adj2" fmla="val 68456"/>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dirty="0" smtClean="0"/>
              <a:t>PROFIEL GEGEVENS</a:t>
            </a:r>
            <a:endParaRPr lang="nl-NL" sz="1200" dirty="0"/>
          </a:p>
        </p:txBody>
      </p:sp>
      <p:grpSp>
        <p:nvGrpSpPr>
          <p:cNvPr id="15" name="Groep 14"/>
          <p:cNvGrpSpPr/>
          <p:nvPr/>
        </p:nvGrpSpPr>
        <p:grpSpPr>
          <a:xfrm>
            <a:off x="555394" y="3509559"/>
            <a:ext cx="1152000" cy="1147214"/>
            <a:chOff x="160012" y="3320877"/>
            <a:chExt cx="1152000" cy="1147214"/>
          </a:xfrm>
        </p:grpSpPr>
        <p:pic>
          <p:nvPicPr>
            <p:cNvPr id="35" name="Afbeelding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12" y="3320877"/>
              <a:ext cx="1152000" cy="870215"/>
            </a:xfrm>
            <a:prstGeom prst="rect">
              <a:avLst/>
            </a:prstGeom>
            <a:ln>
              <a:noFill/>
            </a:ln>
          </p:spPr>
        </p:pic>
        <p:sp>
          <p:nvSpPr>
            <p:cNvPr id="2" name="Tekstvak 1"/>
            <p:cNvSpPr txBox="1"/>
            <p:nvPr/>
          </p:nvSpPr>
          <p:spPr>
            <a:xfrm>
              <a:off x="160012" y="4191092"/>
              <a:ext cx="1152000" cy="276999"/>
            </a:xfrm>
            <a:prstGeom prst="rect">
              <a:avLst/>
            </a:prstGeom>
            <a:noFill/>
            <a:ln>
              <a:noFill/>
            </a:ln>
          </p:spPr>
          <p:txBody>
            <a:bodyPr wrap="square" rtlCol="0">
              <a:spAutoFit/>
            </a:bodyPr>
            <a:lstStyle/>
            <a:p>
              <a:pPr algn="ctr"/>
              <a:r>
                <a:rPr lang="nl-NL" sz="1200" b="1" dirty="0" smtClean="0"/>
                <a:t>VSO/</a:t>
              </a:r>
              <a:r>
                <a:rPr lang="nl-NL" sz="1200" b="1" dirty="0" err="1" smtClean="0"/>
                <a:t>PrO</a:t>
              </a:r>
              <a:endParaRPr lang="nl-NL" sz="1200" b="1" dirty="0"/>
            </a:p>
          </p:txBody>
        </p:sp>
      </p:grpSp>
      <p:sp>
        <p:nvSpPr>
          <p:cNvPr id="36" name="PIJL-RECHTS 13"/>
          <p:cNvSpPr/>
          <p:nvPr/>
        </p:nvSpPr>
        <p:spPr>
          <a:xfrm>
            <a:off x="8363068" y="3865549"/>
            <a:ext cx="1698390" cy="707728"/>
          </a:xfrm>
          <a:prstGeom prst="rightArrow">
            <a:avLst>
              <a:gd name="adj1" fmla="val 50000"/>
              <a:gd name="adj2" fmla="val 68456"/>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dirty="0" smtClean="0"/>
              <a:t>ANONIEM PROFIEL</a:t>
            </a:r>
            <a:endParaRPr lang="nl-NL" sz="1200" dirty="0"/>
          </a:p>
        </p:txBody>
      </p:sp>
      <p:sp>
        <p:nvSpPr>
          <p:cNvPr id="37" name="PIJL-RECHTS 13"/>
          <p:cNvSpPr/>
          <p:nvPr/>
        </p:nvSpPr>
        <p:spPr>
          <a:xfrm>
            <a:off x="5116279" y="3865549"/>
            <a:ext cx="1698390" cy="707728"/>
          </a:xfrm>
          <a:prstGeom prst="rightArrow">
            <a:avLst>
              <a:gd name="adj1" fmla="val 50000"/>
              <a:gd name="adj2" fmla="val 68456"/>
            </a:avLst>
          </a:prstGeom>
          <a:solidFill>
            <a:srgbClr val="0B368A"/>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dirty="0" smtClean="0"/>
              <a:t>PROFIEL BESTAND</a:t>
            </a:r>
            <a:endParaRPr lang="nl-NL" sz="1200" dirty="0"/>
          </a:p>
        </p:txBody>
      </p:sp>
      <p:pic>
        <p:nvPicPr>
          <p:cNvPr id="40" name="Afbeelding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2128" y="4971713"/>
            <a:ext cx="1856041" cy="1006189"/>
          </a:xfrm>
          <a:prstGeom prst="rect">
            <a:avLst/>
          </a:prstGeom>
          <a:noFill/>
          <a:ln w="9525">
            <a:solidFill>
              <a:srgbClr val="0078D2"/>
            </a:solidFill>
            <a:miter lim="800000"/>
            <a:headEnd/>
            <a:tailEnd/>
          </a:ln>
          <a:extLst>
            <a:ext uri="{909E8E84-426E-40DD-AFC4-6F175D3DCCD1}">
              <a14:hiddenFill xmlns:a14="http://schemas.microsoft.com/office/drawing/2010/main">
                <a:solidFill>
                  <a:srgbClr val="FFFFFF"/>
                </a:solidFill>
              </a14:hiddenFill>
            </a:ext>
          </a:extLst>
        </p:spPr>
      </p:pic>
      <p:sp>
        <p:nvSpPr>
          <p:cNvPr id="42" name="Tekstvak 41"/>
          <p:cNvSpPr txBox="1"/>
          <p:nvPr/>
        </p:nvSpPr>
        <p:spPr>
          <a:xfrm>
            <a:off x="4964923" y="6003564"/>
            <a:ext cx="1970449" cy="276999"/>
          </a:xfrm>
          <a:prstGeom prst="rect">
            <a:avLst/>
          </a:prstGeom>
          <a:noFill/>
        </p:spPr>
        <p:txBody>
          <a:bodyPr wrap="square" rtlCol="0">
            <a:spAutoFit/>
          </a:bodyPr>
          <a:lstStyle/>
          <a:p>
            <a:r>
              <a:rPr lang="nl-NL" sz="1200" dirty="0" smtClean="0">
                <a:solidFill>
                  <a:srgbClr val="0078D2"/>
                </a:solidFill>
              </a:rPr>
              <a:t>Mijn Gegevensdiensten</a:t>
            </a:r>
            <a:endParaRPr lang="nl-NL" sz="1200" dirty="0">
              <a:solidFill>
                <a:srgbClr val="0078D2"/>
              </a:solidFill>
            </a:endParaRPr>
          </a:p>
        </p:txBody>
      </p:sp>
      <p:cxnSp>
        <p:nvCxnSpPr>
          <p:cNvPr id="44" name="Gebogen verbindingslijn 43"/>
          <p:cNvCxnSpPr>
            <a:stCxn id="32" idx="2"/>
            <a:endCxn id="40" idx="1"/>
          </p:cNvCxnSpPr>
          <p:nvPr/>
        </p:nvCxnSpPr>
        <p:spPr>
          <a:xfrm rot="16200000" flipH="1">
            <a:off x="4424430" y="4877110"/>
            <a:ext cx="503094" cy="692302"/>
          </a:xfrm>
          <a:prstGeom prst="bentConnector2">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Gebogen verbindingslijn 46"/>
          <p:cNvCxnSpPr>
            <a:stCxn id="40" idx="3"/>
            <a:endCxn id="6" idx="3"/>
          </p:cNvCxnSpPr>
          <p:nvPr/>
        </p:nvCxnSpPr>
        <p:spPr>
          <a:xfrm flipV="1">
            <a:off x="6878169" y="4818368"/>
            <a:ext cx="710700" cy="656440"/>
          </a:xfrm>
          <a:prstGeom prst="bentConnector2">
            <a:avLst/>
          </a:prstGeom>
          <a:ln>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276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4"/>
          </p:nvPr>
        </p:nvSpPr>
        <p:spPr>
          <a:xfrm>
            <a:off x="572100" y="1495674"/>
            <a:ext cx="11048400" cy="4573586"/>
          </a:xfrm>
        </p:spPr>
        <p:txBody>
          <a:bodyPr/>
          <a:lstStyle/>
          <a:p>
            <a:endParaRPr lang="nl-NL" dirty="0" smtClean="0"/>
          </a:p>
          <a:p>
            <a:endParaRPr lang="nl-NL" dirty="0"/>
          </a:p>
        </p:txBody>
      </p:sp>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4</a:t>
            </a:fld>
            <a:endParaRPr lang="en-GB" dirty="0"/>
          </a:p>
        </p:txBody>
      </p:sp>
      <p:sp>
        <p:nvSpPr>
          <p:cNvPr id="5" name="Titel 4"/>
          <p:cNvSpPr>
            <a:spLocks noGrp="1"/>
          </p:cNvSpPr>
          <p:nvPr>
            <p:ph type="title"/>
          </p:nvPr>
        </p:nvSpPr>
        <p:spPr/>
        <p:txBody>
          <a:bodyPr/>
          <a:lstStyle/>
          <a:p>
            <a:r>
              <a:rPr lang="nl-NL" dirty="0" smtClean="0"/>
              <a:t>Manier van samenstellen inleesbestand</a:t>
            </a:r>
            <a:endParaRPr lang="nl-NL" dirty="0"/>
          </a:p>
        </p:txBody>
      </p:sp>
      <p:grpSp>
        <p:nvGrpSpPr>
          <p:cNvPr id="41" name="Groep 40"/>
          <p:cNvGrpSpPr/>
          <p:nvPr/>
        </p:nvGrpSpPr>
        <p:grpSpPr>
          <a:xfrm>
            <a:off x="2597564" y="1629000"/>
            <a:ext cx="6984173" cy="3600000"/>
            <a:chOff x="2018187" y="1596392"/>
            <a:chExt cx="6984173" cy="3600000"/>
          </a:xfrm>
        </p:grpSpPr>
        <p:cxnSp>
          <p:nvCxnSpPr>
            <p:cNvPr id="11" name="Rechte verbindingslijn 10">
              <a:extLst>
                <a:ext uri="{FF2B5EF4-FFF2-40B4-BE49-F238E27FC236}">
                  <a16:creationId xmlns:a16="http://schemas.microsoft.com/office/drawing/2014/main" id="{B2C89778-47C1-1344-B24D-A11199BE52A7}"/>
                </a:ext>
              </a:extLst>
            </p:cNvPr>
            <p:cNvCxnSpPr>
              <a:cxnSpLocks noChangeShapeType="1"/>
            </p:cNvCxnSpPr>
            <p:nvPr/>
          </p:nvCxnSpPr>
          <p:spPr bwMode="auto">
            <a:xfrm flipH="1">
              <a:off x="4859744" y="1596392"/>
              <a:ext cx="9741" cy="3600000"/>
            </a:xfrm>
            <a:prstGeom prst="line">
              <a:avLst/>
            </a:prstGeom>
            <a:noFill/>
            <a:ln w="2540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0" name="Groep 29"/>
            <p:cNvGrpSpPr/>
            <p:nvPr/>
          </p:nvGrpSpPr>
          <p:grpSpPr>
            <a:xfrm>
              <a:off x="2634937" y="4046210"/>
              <a:ext cx="804100" cy="988056"/>
              <a:chOff x="2309999" y="3785640"/>
              <a:chExt cx="804100" cy="988056"/>
            </a:xfrm>
          </p:grpSpPr>
          <p:sp>
            <p:nvSpPr>
              <p:cNvPr id="24" name="Rechthoek met één afgeknipte en afgeronde hoek 9">
                <a:extLst>
                  <a:ext uri="{FF2B5EF4-FFF2-40B4-BE49-F238E27FC236}">
                    <a16:creationId xmlns:a16="http://schemas.microsoft.com/office/drawing/2014/main" id="{E52AD081-C100-1D46-B655-3F4CACD3C305}"/>
                  </a:ext>
                </a:extLst>
              </p:cNvPr>
              <p:cNvSpPr/>
              <p:nvPr/>
            </p:nvSpPr>
            <p:spPr>
              <a:xfrm>
                <a:off x="2394668" y="3866376"/>
                <a:ext cx="719431" cy="907320"/>
              </a:xfrm>
              <a:prstGeom prst="snip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nl-NL" sz="900"/>
                  <a:t>CSV </a:t>
                </a:r>
                <a:r>
                  <a:rPr lang="nl-NL" sz="750"/>
                  <a:t>bestand</a:t>
                </a:r>
                <a:endParaRPr lang="nl-NL" sz="788"/>
              </a:p>
            </p:txBody>
          </p:sp>
          <p:sp>
            <p:nvSpPr>
              <p:cNvPr id="25" name="Rechthoek met één afgeknipte en afgeronde hoek 10">
                <a:extLst>
                  <a:ext uri="{FF2B5EF4-FFF2-40B4-BE49-F238E27FC236}">
                    <a16:creationId xmlns:a16="http://schemas.microsoft.com/office/drawing/2014/main" id="{77884471-BA04-464F-A32E-FEF72C9F8B5C}"/>
                  </a:ext>
                </a:extLst>
              </p:cNvPr>
              <p:cNvSpPr/>
              <p:nvPr/>
            </p:nvSpPr>
            <p:spPr>
              <a:xfrm>
                <a:off x="2309999" y="3785640"/>
                <a:ext cx="721038" cy="905713"/>
              </a:xfrm>
              <a:prstGeom prst="snip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nl-NL" sz="900" dirty="0"/>
                  <a:t>CSV </a:t>
                </a:r>
                <a:r>
                  <a:rPr lang="nl-NL" sz="600" dirty="0"/>
                  <a:t>bestand</a:t>
                </a:r>
                <a:endParaRPr lang="nl-NL" sz="675" dirty="0"/>
              </a:p>
            </p:txBody>
          </p:sp>
        </p:grpSp>
        <p:sp>
          <p:nvSpPr>
            <p:cNvPr id="27" name="Stroomdiagram: Magnetische schijf 56"/>
            <p:cNvSpPr/>
            <p:nvPr/>
          </p:nvSpPr>
          <p:spPr>
            <a:xfrm>
              <a:off x="2021707" y="2506133"/>
              <a:ext cx="2030561" cy="1158525"/>
            </a:xfrm>
            <a:prstGeom prst="flowChartMagneticDisk">
              <a:avLst/>
            </a:prstGeom>
            <a:solidFill>
              <a:srgbClr val="7030A0"/>
            </a:solidFill>
            <a:ln w="1905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lang="nl-NL" sz="1200" kern="0" dirty="0" smtClean="0">
                <a:solidFill>
                  <a:srgbClr val="F5F5F9"/>
                </a:solidFill>
                <a:latin typeface="Verdana"/>
                <a:ea typeface=""/>
                <a:cs typeface=""/>
              </a:endParaRPr>
            </a:p>
            <a:p>
              <a:pPr lvl="0" algn="ctr" defTabSz="914400" eaLnBrk="0" fontAlgn="base" hangingPunct="0">
                <a:spcBef>
                  <a:spcPct val="0"/>
                </a:spcBef>
                <a:spcAft>
                  <a:spcPct val="0"/>
                </a:spcAft>
                <a:defRPr/>
              </a:pPr>
              <a:r>
                <a:rPr lang="nl-NL" sz="1200" kern="0" dirty="0" smtClean="0">
                  <a:solidFill>
                    <a:srgbClr val="F5F5F9"/>
                  </a:solidFill>
                  <a:latin typeface="Verdana"/>
                  <a:ea typeface=""/>
                  <a:cs typeface=""/>
                </a:rPr>
                <a:t>Gemeentelijk systeem</a:t>
              </a:r>
            </a:p>
            <a:p>
              <a:pPr lvl="0" algn="ctr" defTabSz="914400" eaLnBrk="0" fontAlgn="base" hangingPunct="0">
                <a:spcBef>
                  <a:spcPct val="0"/>
                </a:spcBef>
                <a:spcAft>
                  <a:spcPct val="0"/>
                </a:spcAft>
                <a:defRPr/>
              </a:pPr>
              <a:endParaRPr kumimoji="0" lang="nl-NL" sz="1200" b="1" i="0" u="none" strike="noStrike" kern="0" cap="none" spc="0" normalizeH="0" baseline="0" noProof="0" dirty="0">
                <a:ln>
                  <a:noFill/>
                </a:ln>
                <a:solidFill>
                  <a:srgbClr val="F5F5F9"/>
                </a:solidFill>
                <a:effectLst/>
                <a:uLnTx/>
                <a:uFillTx/>
                <a:latin typeface="Verdana"/>
                <a:ea typeface=""/>
                <a:cs typeface=""/>
              </a:endParaRPr>
            </a:p>
          </p:txBody>
        </p:sp>
        <p:sp>
          <p:nvSpPr>
            <p:cNvPr id="28" name="Bijschrift met pijl-omlaag 27"/>
            <p:cNvSpPr/>
            <p:nvPr/>
          </p:nvSpPr>
          <p:spPr>
            <a:xfrm>
              <a:off x="2018187" y="3408281"/>
              <a:ext cx="2037600" cy="613815"/>
            </a:xfrm>
            <a:prstGeom prst="downArrowCallout">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IT-leverancier</a:t>
              </a:r>
              <a:endParaRPr lang="nl-NL" sz="1200" dirty="0"/>
            </a:p>
          </p:txBody>
        </p:sp>
        <p:pic>
          <p:nvPicPr>
            <p:cNvPr id="12" name="Afbeelding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9779" y="2506133"/>
              <a:ext cx="2031913" cy="1161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kstvak 18">
              <a:extLst>
                <a:ext uri="{FF2B5EF4-FFF2-40B4-BE49-F238E27FC236}">
                  <a16:creationId xmlns:a16="http://schemas.microsoft.com/office/drawing/2014/main" id="{8E27608A-6DCA-B641-9070-5C64A0D3FBF6}"/>
                </a:ext>
              </a:extLst>
            </p:cNvPr>
            <p:cNvSpPr txBox="1"/>
            <p:nvPr/>
          </p:nvSpPr>
          <p:spPr>
            <a:xfrm rot="579644">
              <a:off x="6422202" y="2821896"/>
              <a:ext cx="1914637" cy="557480"/>
            </a:xfrm>
            <a:prstGeom prst="rect">
              <a:avLst/>
            </a:prstGeom>
            <a:noFill/>
          </p:spPr>
          <p:txBody>
            <a:bodyPr wrap="square" anchor="ctr">
              <a:spAutoFit/>
            </a:bodyPr>
            <a:lstStyle/>
            <a:p>
              <a:pPr algn="ctr">
                <a:defRPr/>
              </a:pPr>
              <a:r>
                <a:rPr lang="nl-NL" sz="2800" dirty="0">
                  <a:solidFill>
                    <a:schemeClr val="bg1">
                      <a:lumMod val="85000"/>
                    </a:schemeClr>
                  </a:solidFill>
                </a:rPr>
                <a:t>Testdata</a:t>
              </a:r>
              <a:endParaRPr lang="nl-NL" sz="2000" dirty="0">
                <a:solidFill>
                  <a:schemeClr val="bg1">
                    <a:lumMod val="85000"/>
                  </a:schemeClr>
                </a:solidFill>
              </a:endParaRPr>
            </a:p>
          </p:txBody>
        </p:sp>
        <p:grpSp>
          <p:nvGrpSpPr>
            <p:cNvPr id="31" name="Groep 30"/>
            <p:cNvGrpSpPr/>
            <p:nvPr/>
          </p:nvGrpSpPr>
          <p:grpSpPr>
            <a:xfrm>
              <a:off x="6933685" y="4046210"/>
              <a:ext cx="804100" cy="988056"/>
              <a:chOff x="2309999" y="3785640"/>
              <a:chExt cx="804100" cy="988056"/>
            </a:xfrm>
          </p:grpSpPr>
          <p:sp>
            <p:nvSpPr>
              <p:cNvPr id="32" name="Rechthoek met één afgeknipte en afgeronde hoek 9">
                <a:extLst>
                  <a:ext uri="{FF2B5EF4-FFF2-40B4-BE49-F238E27FC236}">
                    <a16:creationId xmlns:a16="http://schemas.microsoft.com/office/drawing/2014/main" id="{E52AD081-C100-1D46-B655-3F4CACD3C305}"/>
                  </a:ext>
                </a:extLst>
              </p:cNvPr>
              <p:cNvSpPr/>
              <p:nvPr/>
            </p:nvSpPr>
            <p:spPr>
              <a:xfrm>
                <a:off x="2394668" y="3866376"/>
                <a:ext cx="719431" cy="907320"/>
              </a:xfrm>
              <a:prstGeom prst="snip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nl-NL" sz="900"/>
                  <a:t>CSV </a:t>
                </a:r>
                <a:r>
                  <a:rPr lang="nl-NL" sz="750"/>
                  <a:t>bestand</a:t>
                </a:r>
                <a:endParaRPr lang="nl-NL" sz="788"/>
              </a:p>
            </p:txBody>
          </p:sp>
          <p:sp>
            <p:nvSpPr>
              <p:cNvPr id="33" name="Rechthoek met één afgeknipte en afgeronde hoek 10">
                <a:extLst>
                  <a:ext uri="{FF2B5EF4-FFF2-40B4-BE49-F238E27FC236}">
                    <a16:creationId xmlns:a16="http://schemas.microsoft.com/office/drawing/2014/main" id="{77884471-BA04-464F-A32E-FEF72C9F8B5C}"/>
                  </a:ext>
                </a:extLst>
              </p:cNvPr>
              <p:cNvSpPr/>
              <p:nvPr/>
            </p:nvSpPr>
            <p:spPr>
              <a:xfrm>
                <a:off x="2309999" y="3785640"/>
                <a:ext cx="721038" cy="905713"/>
              </a:xfrm>
              <a:prstGeom prst="snip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nl-NL" sz="900" dirty="0"/>
                  <a:t>CSV </a:t>
                </a:r>
                <a:r>
                  <a:rPr lang="nl-NL" sz="600" dirty="0"/>
                  <a:t>bestand</a:t>
                </a:r>
                <a:endParaRPr lang="nl-NL" sz="675" dirty="0"/>
              </a:p>
            </p:txBody>
          </p:sp>
        </p:grpSp>
        <p:sp>
          <p:nvSpPr>
            <p:cNvPr id="34" name="Bijschrift met pijl-omlaag 33"/>
            <p:cNvSpPr/>
            <p:nvPr/>
          </p:nvSpPr>
          <p:spPr>
            <a:xfrm>
              <a:off x="6319779" y="3408281"/>
              <a:ext cx="2031913" cy="613815"/>
            </a:xfrm>
            <a:prstGeom prst="downArrowCallou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IT-Beheer</a:t>
              </a:r>
              <a:endParaRPr lang="nl-NL" sz="1200" dirty="0"/>
            </a:p>
          </p:txBody>
        </p:sp>
        <p:sp>
          <p:nvSpPr>
            <p:cNvPr id="36" name="Stroomdiagram: Magnetische schijf 57">
              <a:extLst>
                <a:ext uri="{FF2B5EF4-FFF2-40B4-BE49-F238E27FC236}">
                  <a16:creationId xmlns:a16="http://schemas.microsoft.com/office/drawing/2014/main" id="{70E0C0A4-F6B6-7340-9181-E5F7F489CC54}"/>
                </a:ext>
              </a:extLst>
            </p:cNvPr>
            <p:cNvSpPr/>
            <p:nvPr/>
          </p:nvSpPr>
          <p:spPr>
            <a:xfrm>
              <a:off x="5553465" y="2049369"/>
              <a:ext cx="551792" cy="389123"/>
            </a:xfrm>
            <a:prstGeom prst="flowChartMagneticDisk">
              <a:avLst/>
            </a:prstGeom>
            <a:solidFill>
              <a:srgbClr val="7030A0"/>
            </a:solidFill>
            <a:ln>
              <a:solidFill>
                <a:schemeClr val="bg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nl-NL" sz="825"/>
                <a:t>Bron</a:t>
              </a:r>
            </a:p>
          </p:txBody>
        </p:sp>
        <p:sp>
          <p:nvSpPr>
            <p:cNvPr id="38" name="Stroomdiagram: Magnetische schijf 57">
              <a:extLst>
                <a:ext uri="{FF2B5EF4-FFF2-40B4-BE49-F238E27FC236}">
                  <a16:creationId xmlns:a16="http://schemas.microsoft.com/office/drawing/2014/main" id="{70E0C0A4-F6B6-7340-9181-E5F7F489CC54}"/>
                </a:ext>
              </a:extLst>
            </p:cNvPr>
            <p:cNvSpPr/>
            <p:nvPr/>
          </p:nvSpPr>
          <p:spPr>
            <a:xfrm>
              <a:off x="7059839" y="1836012"/>
              <a:ext cx="551792" cy="389123"/>
            </a:xfrm>
            <a:prstGeom prst="flowChartMagneticDisk">
              <a:avLst/>
            </a:prstGeom>
            <a:solidFill>
              <a:srgbClr val="BD0027"/>
            </a:solidFill>
            <a:ln>
              <a:solidFill>
                <a:schemeClr val="bg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nl-NL" sz="825"/>
                <a:t>Bron</a:t>
              </a:r>
            </a:p>
          </p:txBody>
        </p:sp>
        <p:sp>
          <p:nvSpPr>
            <p:cNvPr id="39" name="Stroomdiagram: Magnetische schijf 57">
              <a:extLst>
                <a:ext uri="{FF2B5EF4-FFF2-40B4-BE49-F238E27FC236}">
                  <a16:creationId xmlns:a16="http://schemas.microsoft.com/office/drawing/2014/main" id="{70E0C0A4-F6B6-7340-9181-E5F7F489CC54}"/>
                </a:ext>
              </a:extLst>
            </p:cNvPr>
            <p:cNvSpPr/>
            <p:nvPr/>
          </p:nvSpPr>
          <p:spPr>
            <a:xfrm>
              <a:off x="8450568" y="1982480"/>
              <a:ext cx="551792" cy="389123"/>
            </a:xfrm>
            <a:prstGeom prst="flowChartMagneticDisk">
              <a:avLst/>
            </a:prstGeom>
            <a:solidFill>
              <a:schemeClr val="bg1">
                <a:lumMod val="50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nl-NL" sz="825"/>
                <a:t>Bron</a:t>
              </a:r>
            </a:p>
          </p:txBody>
        </p:sp>
        <p:cxnSp>
          <p:nvCxnSpPr>
            <p:cNvPr id="7" name="Gekromde verbindingslijn 6"/>
            <p:cNvCxnSpPr>
              <a:stCxn id="36" idx="3"/>
              <a:endCxn id="12" idx="1"/>
            </p:cNvCxnSpPr>
            <p:nvPr/>
          </p:nvCxnSpPr>
          <p:spPr>
            <a:xfrm rot="16200000" flipH="1">
              <a:off x="5750472" y="2517381"/>
              <a:ext cx="648197" cy="490418"/>
            </a:xfrm>
            <a:prstGeom prst="curvedConnector2">
              <a:avLst/>
            </a:prstGeom>
            <a:ln w="57150">
              <a:solidFill>
                <a:srgbClr val="0B368A"/>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kromde verbindingslijn 28"/>
            <p:cNvCxnSpPr>
              <a:stCxn id="39" idx="3"/>
              <a:endCxn id="12" idx="3"/>
            </p:cNvCxnSpPr>
            <p:nvPr/>
          </p:nvCxnSpPr>
          <p:spPr>
            <a:xfrm rot="5400000">
              <a:off x="8181535" y="2541760"/>
              <a:ext cx="715086" cy="374772"/>
            </a:xfrm>
            <a:prstGeom prst="curvedConnector2">
              <a:avLst/>
            </a:prstGeom>
            <a:ln w="57150">
              <a:solidFill>
                <a:srgbClr val="0B368A"/>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kromde verbindingslijn 34"/>
            <p:cNvCxnSpPr>
              <a:stCxn id="38" idx="3"/>
              <a:endCxn id="12" idx="0"/>
            </p:cNvCxnSpPr>
            <p:nvPr/>
          </p:nvCxnSpPr>
          <p:spPr>
            <a:xfrm rot="16200000" flipH="1">
              <a:off x="7195236" y="2365633"/>
              <a:ext cx="280998" cy="1"/>
            </a:xfrm>
            <a:prstGeom prst="curvedConnector3">
              <a:avLst>
                <a:gd name="adj1" fmla="val 50000"/>
              </a:avLst>
            </a:prstGeom>
            <a:ln w="57150">
              <a:solidFill>
                <a:srgbClr val="0B368A"/>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 name="Rechte verbindingslijn 7"/>
          <p:cNvCxnSpPr/>
          <p:nvPr/>
        </p:nvCxnSpPr>
        <p:spPr>
          <a:xfrm>
            <a:off x="2587894" y="2727572"/>
            <a:ext cx="414" cy="112134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Rechte verbindingslijn 36"/>
          <p:cNvCxnSpPr/>
          <p:nvPr/>
        </p:nvCxnSpPr>
        <p:spPr>
          <a:xfrm>
            <a:off x="4644420" y="2733922"/>
            <a:ext cx="3320" cy="1113656"/>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Rechte verbindingslijn 39"/>
          <p:cNvCxnSpPr/>
          <p:nvPr/>
        </p:nvCxnSpPr>
        <p:spPr>
          <a:xfrm flipH="1">
            <a:off x="6883661" y="2538741"/>
            <a:ext cx="10360" cy="1308837"/>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Rechte verbindingslijn 41"/>
          <p:cNvCxnSpPr/>
          <p:nvPr/>
        </p:nvCxnSpPr>
        <p:spPr>
          <a:xfrm flipH="1">
            <a:off x="8936284" y="2537652"/>
            <a:ext cx="10360" cy="1308837"/>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Rechte verbindingslijn 42"/>
          <p:cNvCxnSpPr/>
          <p:nvPr/>
        </p:nvCxnSpPr>
        <p:spPr>
          <a:xfrm flipV="1">
            <a:off x="6914684" y="2528127"/>
            <a:ext cx="2024397" cy="713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4807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5</a:t>
            </a:fld>
            <a:endParaRPr lang="en-GB" dirty="0"/>
          </a:p>
        </p:txBody>
      </p:sp>
      <p:sp>
        <p:nvSpPr>
          <p:cNvPr id="5" name="Titel 4"/>
          <p:cNvSpPr>
            <a:spLocks noGrp="1"/>
          </p:cNvSpPr>
          <p:nvPr>
            <p:ph type="title"/>
          </p:nvPr>
        </p:nvSpPr>
        <p:spPr/>
        <p:txBody>
          <a:bodyPr/>
          <a:lstStyle/>
          <a:p>
            <a:r>
              <a:rPr lang="nl-NL" dirty="0" smtClean="0"/>
              <a:t>Profielgegevens inleesbestand (1 t/m 30)</a:t>
            </a:r>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1154181777"/>
              </p:ext>
            </p:extLst>
          </p:nvPr>
        </p:nvGraphicFramePr>
        <p:xfrm>
          <a:off x="583655" y="1664674"/>
          <a:ext cx="5336351" cy="4271664"/>
        </p:xfrm>
        <a:graphic>
          <a:graphicData uri="http://schemas.openxmlformats.org/drawingml/2006/table">
            <a:tbl>
              <a:tblPr firstRow="1" bandRow="1">
                <a:tableStyleId>{5C22544A-7EE6-4342-B048-85BDC9FD1C3A}</a:tableStyleId>
              </a:tblPr>
              <a:tblGrid>
                <a:gridCol w="485123">
                  <a:extLst>
                    <a:ext uri="{9D8B030D-6E8A-4147-A177-3AD203B41FA5}">
                      <a16:colId xmlns:a16="http://schemas.microsoft.com/office/drawing/2014/main" val="1226675235"/>
                    </a:ext>
                  </a:extLst>
                </a:gridCol>
                <a:gridCol w="2425614">
                  <a:extLst>
                    <a:ext uri="{9D8B030D-6E8A-4147-A177-3AD203B41FA5}">
                      <a16:colId xmlns:a16="http://schemas.microsoft.com/office/drawing/2014/main" val="3469514142"/>
                    </a:ext>
                  </a:extLst>
                </a:gridCol>
                <a:gridCol w="1212807">
                  <a:extLst>
                    <a:ext uri="{9D8B030D-6E8A-4147-A177-3AD203B41FA5}">
                      <a16:colId xmlns:a16="http://schemas.microsoft.com/office/drawing/2014/main" val="1726242486"/>
                    </a:ext>
                  </a:extLst>
                </a:gridCol>
                <a:gridCol w="1212807">
                  <a:extLst>
                    <a:ext uri="{9D8B030D-6E8A-4147-A177-3AD203B41FA5}">
                      <a16:colId xmlns:a16="http://schemas.microsoft.com/office/drawing/2014/main" val="379904771"/>
                    </a:ext>
                  </a:extLst>
                </a:gridCol>
              </a:tblGrid>
              <a:tr h="266979">
                <a:tc>
                  <a:txBody>
                    <a:bodyPr/>
                    <a:lstStyle/>
                    <a:p>
                      <a:pPr algn="ctr"/>
                      <a:r>
                        <a:rPr lang="nl-NL" sz="900" b="1" dirty="0" smtClean="0">
                          <a:latin typeface="Arial" panose="020B0604020202020204" pitchFamily="34" charset="0"/>
                          <a:cs typeface="Arial" panose="020B0604020202020204" pitchFamily="34" charset="0"/>
                        </a:rPr>
                        <a:t>Nr.</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r>
                        <a:rPr lang="nl-NL" sz="900" b="1" dirty="0" smtClean="0">
                          <a:latin typeface="Arial" panose="020B0604020202020204" pitchFamily="34" charset="0"/>
                          <a:cs typeface="Arial" panose="020B0604020202020204" pitchFamily="34" charset="0"/>
                        </a:rPr>
                        <a:t>Veldnaam</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ctr"/>
                      <a:r>
                        <a:rPr lang="nl-NL" sz="900" b="1" dirty="0" smtClean="0">
                          <a:latin typeface="Arial" panose="020B0604020202020204" pitchFamily="34" charset="0"/>
                          <a:cs typeface="Arial" panose="020B0604020202020204" pitchFamily="34" charset="0"/>
                        </a:rPr>
                        <a:t>Minimaal</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ctr"/>
                      <a:r>
                        <a:rPr lang="nl-NL" sz="900" b="1" dirty="0" smtClean="0">
                          <a:latin typeface="Arial" panose="020B0604020202020204" pitchFamily="34" charset="0"/>
                          <a:cs typeface="Arial" panose="020B0604020202020204" pitchFamily="34" charset="0"/>
                        </a:rPr>
                        <a:t>Geadviseerd</a:t>
                      </a:r>
                      <a:endParaRPr lang="nl-NL" sz="900" b="1" dirty="0">
                        <a:latin typeface="Arial" panose="020B0604020202020204" pitchFamily="34" charset="0"/>
                        <a:cs typeface="Arial" panose="020B0604020202020204" pitchFamily="34" charset="0"/>
                      </a:endParaRPr>
                    </a:p>
                  </a:txBody>
                  <a:tcPr marL="123221" marR="123221" marT="61611" marB="61611" anchor="ctr"/>
                </a:tc>
                <a:extLst>
                  <a:ext uri="{0D108BD9-81ED-4DB2-BD59-A6C34878D82A}">
                    <a16:rowId xmlns:a16="http://schemas.microsoft.com/office/drawing/2014/main" val="3693086866"/>
                  </a:ext>
                </a:extLst>
              </a:tr>
              <a:tr h="266979">
                <a:tc>
                  <a:txBody>
                    <a:bodyPr/>
                    <a:lstStyle/>
                    <a:p>
                      <a:pPr algn="ctr"/>
                      <a:r>
                        <a:rPr lang="nl-NL" sz="900" b="1" dirty="0" smtClean="0">
                          <a:latin typeface="Arial" panose="020B0604020202020204" pitchFamily="34" charset="0"/>
                          <a:cs typeface="Arial" panose="020B0604020202020204" pitchFamily="34" charset="0"/>
                        </a:rPr>
                        <a:t>01.</a:t>
                      </a: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CBS_CODE</a:t>
                      </a:r>
                    </a:p>
                  </a:txBody>
                  <a:tcPr marL="12836" marR="12836" marT="12836" marB="0" anchor="ctr">
                    <a:solidFill>
                      <a:srgbClr val="FF3F3F"/>
                    </a:solidFill>
                  </a:tcPr>
                </a:tc>
                <a:tc>
                  <a:txBody>
                    <a:bodyPr/>
                    <a:lstStyle/>
                    <a:p>
                      <a:pPr algn="ctr"/>
                      <a:r>
                        <a:rPr lang="nl-NL" sz="900" b="1" dirty="0" smtClean="0">
                          <a:latin typeface="Arial" panose="020B0604020202020204" pitchFamily="34" charset="0"/>
                          <a:cs typeface="Arial" panose="020B0604020202020204" pitchFamily="34" charset="0"/>
                        </a:rPr>
                        <a:t>Verplicht</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ctr"/>
                      <a:endParaRPr lang="nl-NL" sz="900" b="1" dirty="0">
                        <a:latin typeface="Arial" panose="020B0604020202020204" pitchFamily="34" charset="0"/>
                        <a:cs typeface="Arial" panose="020B0604020202020204" pitchFamily="34" charset="0"/>
                      </a:endParaRPr>
                    </a:p>
                  </a:txBody>
                  <a:tcPr marL="123221" marR="123221" marT="61611" marB="61611" anchor="ctr"/>
                </a:tc>
                <a:extLst>
                  <a:ext uri="{0D108BD9-81ED-4DB2-BD59-A6C34878D82A}">
                    <a16:rowId xmlns:a16="http://schemas.microsoft.com/office/drawing/2014/main" val="3569318004"/>
                  </a:ext>
                </a:extLst>
              </a:tr>
              <a:tr h="266979">
                <a:tc>
                  <a:txBody>
                    <a:bodyPr/>
                    <a:lstStyle/>
                    <a:p>
                      <a:pPr algn="ctr"/>
                      <a:r>
                        <a:rPr lang="nl-NL" sz="900" b="1" dirty="0" smtClean="0">
                          <a:latin typeface="Arial" panose="020B0604020202020204" pitchFamily="34" charset="0"/>
                          <a:cs typeface="Arial" panose="020B0604020202020204" pitchFamily="34" charset="0"/>
                        </a:rPr>
                        <a:t>02.</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BSN</a:t>
                      </a:r>
                    </a:p>
                  </a:txBody>
                  <a:tcPr marL="12836" marR="12836" marT="12836" marB="0" anchor="ctr">
                    <a:solidFill>
                      <a:srgbClr val="FF3F3F"/>
                    </a:solidFill>
                  </a:tcPr>
                </a:tc>
                <a:tc>
                  <a:txBody>
                    <a:bodyPr/>
                    <a:lstStyle/>
                    <a:p>
                      <a:pPr algn="ctr"/>
                      <a:r>
                        <a:rPr lang="nl-NL" sz="900" b="1" dirty="0" smtClean="0">
                          <a:latin typeface="Arial" panose="020B0604020202020204" pitchFamily="34" charset="0"/>
                          <a:cs typeface="Arial" panose="020B0604020202020204" pitchFamily="34" charset="0"/>
                        </a:rPr>
                        <a:t>Verplicht</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ctr"/>
                      <a:endParaRPr lang="nl-NL" sz="900" b="1" dirty="0">
                        <a:latin typeface="Arial" panose="020B0604020202020204" pitchFamily="34" charset="0"/>
                        <a:cs typeface="Arial" panose="020B0604020202020204" pitchFamily="34" charset="0"/>
                      </a:endParaRPr>
                    </a:p>
                  </a:txBody>
                  <a:tcPr marL="123221" marR="123221" marT="61611" marB="61611" anchor="ctr"/>
                </a:tc>
                <a:extLst>
                  <a:ext uri="{0D108BD9-81ED-4DB2-BD59-A6C34878D82A}">
                    <a16:rowId xmlns:a16="http://schemas.microsoft.com/office/drawing/2014/main" val="2272970215"/>
                  </a:ext>
                </a:extLst>
              </a:tr>
              <a:tr h="266979">
                <a:tc>
                  <a:txBody>
                    <a:bodyPr/>
                    <a:lstStyle/>
                    <a:p>
                      <a:pPr algn="ctr"/>
                      <a:r>
                        <a:rPr lang="nl-NL" sz="900" b="1" dirty="0" smtClean="0">
                          <a:latin typeface="Arial" panose="020B0604020202020204" pitchFamily="34" charset="0"/>
                          <a:cs typeface="Arial" panose="020B0604020202020204" pitchFamily="34" charset="0"/>
                        </a:rPr>
                        <a:t>03.</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BEROEP_CODE</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368217310"/>
                  </a:ext>
                </a:extLst>
              </a:tr>
              <a:tr h="266979">
                <a:tc>
                  <a:txBody>
                    <a:bodyPr/>
                    <a:lstStyle/>
                    <a:p>
                      <a:pPr algn="ctr"/>
                      <a:r>
                        <a:rPr lang="nl-NL" sz="900" b="1" dirty="0" smtClean="0">
                          <a:latin typeface="Arial" panose="020B0604020202020204" pitchFamily="34" charset="0"/>
                          <a:cs typeface="Arial" panose="020B0604020202020204" pitchFamily="34" charset="0"/>
                        </a:rPr>
                        <a:t>04.</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OPLEIDING_HOOGSTE_CODE</a:t>
                      </a:r>
                    </a:p>
                  </a:txBody>
                  <a:tcPr marL="12836" marR="12836" marT="12836" marB="0" anchor="ctr">
                    <a:solidFill>
                      <a:srgbClr val="92D050"/>
                    </a:solidFill>
                  </a:tcP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extLst>
                  <a:ext uri="{0D108BD9-81ED-4DB2-BD59-A6C34878D82A}">
                    <a16:rowId xmlns:a16="http://schemas.microsoft.com/office/drawing/2014/main" val="1245440860"/>
                  </a:ext>
                </a:extLst>
              </a:tr>
              <a:tr h="266979">
                <a:tc>
                  <a:txBody>
                    <a:bodyPr/>
                    <a:lstStyle/>
                    <a:p>
                      <a:pPr algn="ctr"/>
                      <a:r>
                        <a:rPr lang="nl-NL" sz="900" b="1" dirty="0" smtClean="0">
                          <a:latin typeface="Arial" panose="020B0604020202020204" pitchFamily="34" charset="0"/>
                          <a:cs typeface="Arial" panose="020B0604020202020204" pitchFamily="34" charset="0"/>
                        </a:rPr>
                        <a:t>05.</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DATUM_AANVANG_OPL</a:t>
                      </a:r>
                    </a:p>
                  </a:txBody>
                  <a:tcPr marL="12836" marR="12836" marT="12836" marB="0" anchor="ctr">
                    <a:solidFill>
                      <a:srgbClr val="92D050"/>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extLst>
                  <a:ext uri="{0D108BD9-81ED-4DB2-BD59-A6C34878D82A}">
                    <a16:rowId xmlns:a16="http://schemas.microsoft.com/office/drawing/2014/main" val="2599697539"/>
                  </a:ext>
                </a:extLst>
              </a:tr>
              <a:tr h="266979">
                <a:tc>
                  <a:txBody>
                    <a:bodyPr/>
                    <a:lstStyle/>
                    <a:p>
                      <a:pPr algn="ctr"/>
                      <a:r>
                        <a:rPr lang="nl-NL" sz="900" b="1" dirty="0" smtClean="0">
                          <a:latin typeface="Arial" panose="020B0604020202020204" pitchFamily="34" charset="0"/>
                          <a:cs typeface="Arial" panose="020B0604020202020204" pitchFamily="34" charset="0"/>
                        </a:rPr>
                        <a:t>06.</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DATUM_EINDE_OPL</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3233401355"/>
                  </a:ext>
                </a:extLst>
              </a:tr>
              <a:tr h="266979">
                <a:tc>
                  <a:txBody>
                    <a:bodyPr/>
                    <a:lstStyle/>
                    <a:p>
                      <a:pPr algn="ctr"/>
                      <a:r>
                        <a:rPr lang="nl-NL" sz="900" b="1" dirty="0" smtClean="0">
                          <a:latin typeface="Arial" panose="020B0604020202020204" pitchFamily="34" charset="0"/>
                          <a:cs typeface="Arial" panose="020B0604020202020204" pitchFamily="34" charset="0"/>
                        </a:rPr>
                        <a:t>07.</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DIPLOMA_BEHAALD</a:t>
                      </a:r>
                    </a:p>
                  </a:txBody>
                  <a:tcPr marL="12836" marR="12836" marT="12836" marB="0" anchor="ctr">
                    <a:solidFill>
                      <a:srgbClr val="92D050"/>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extLst>
                  <a:ext uri="{0D108BD9-81ED-4DB2-BD59-A6C34878D82A}">
                    <a16:rowId xmlns:a16="http://schemas.microsoft.com/office/drawing/2014/main" val="1890683400"/>
                  </a:ext>
                </a:extLst>
              </a:tr>
              <a:tr h="266979">
                <a:tc>
                  <a:txBody>
                    <a:bodyPr/>
                    <a:lstStyle/>
                    <a:p>
                      <a:pPr algn="ctr"/>
                      <a:r>
                        <a:rPr lang="nl-NL" sz="900" b="1" dirty="0" smtClean="0">
                          <a:latin typeface="Arial" panose="020B0604020202020204" pitchFamily="34" charset="0"/>
                          <a:cs typeface="Arial" panose="020B0604020202020204" pitchFamily="34" charset="0"/>
                        </a:rPr>
                        <a:t>08.</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DATUM_DIPLOMA</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4000674186"/>
                  </a:ext>
                </a:extLst>
              </a:tr>
              <a:tr h="266979">
                <a:tc>
                  <a:txBody>
                    <a:bodyPr/>
                    <a:lstStyle/>
                    <a:p>
                      <a:pPr algn="ctr"/>
                      <a:r>
                        <a:rPr lang="nl-NL" sz="900" b="1" dirty="0" smtClean="0">
                          <a:latin typeface="Arial" panose="020B0604020202020204" pitchFamily="34" charset="0"/>
                          <a:cs typeface="Arial" panose="020B0604020202020204" pitchFamily="34" charset="0"/>
                        </a:rPr>
                        <a:t>09.</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AFFINITEITEN_CODE</a:t>
                      </a:r>
                    </a:p>
                  </a:txBody>
                  <a:tcPr marL="12836" marR="12836" marT="12836" marB="0" anchor="ctr">
                    <a:solidFill>
                      <a:srgbClr val="92D050"/>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extLst>
                  <a:ext uri="{0D108BD9-81ED-4DB2-BD59-A6C34878D82A}">
                    <a16:rowId xmlns:a16="http://schemas.microsoft.com/office/drawing/2014/main" val="1316550815"/>
                  </a:ext>
                </a:extLst>
              </a:tr>
              <a:tr h="266979">
                <a:tc>
                  <a:txBody>
                    <a:bodyPr/>
                    <a:lstStyle/>
                    <a:p>
                      <a:pPr algn="ctr"/>
                      <a:r>
                        <a:rPr lang="nl-NL" sz="900" b="1" dirty="0" smtClean="0">
                          <a:latin typeface="Arial" panose="020B0604020202020204" pitchFamily="34" charset="0"/>
                          <a:cs typeface="Arial" panose="020B0604020202020204" pitchFamily="34" charset="0"/>
                        </a:rPr>
                        <a:t>10.</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BEROEPSSECTOR_CODE </a:t>
                      </a:r>
                    </a:p>
                  </a:txBody>
                  <a:tcPr marL="12836" marR="12836" marT="12836" marB="0" anchor="ctr">
                    <a:solidFill>
                      <a:srgbClr val="92D050"/>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extLst>
                  <a:ext uri="{0D108BD9-81ED-4DB2-BD59-A6C34878D82A}">
                    <a16:rowId xmlns:a16="http://schemas.microsoft.com/office/drawing/2014/main" val="902373448"/>
                  </a:ext>
                </a:extLst>
              </a:tr>
              <a:tr h="266979">
                <a:tc>
                  <a:txBody>
                    <a:bodyPr/>
                    <a:lstStyle/>
                    <a:p>
                      <a:pPr algn="ctr"/>
                      <a:r>
                        <a:rPr lang="nl-NL" sz="900" b="1" dirty="0" smtClean="0">
                          <a:latin typeface="Arial" panose="020B0604020202020204" pitchFamily="34" charset="0"/>
                          <a:cs typeface="Arial" panose="020B0604020202020204" pitchFamily="34" charset="0"/>
                        </a:rPr>
                        <a:t>11.</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COMP_BEZIT_CODE</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1012711288"/>
                  </a:ext>
                </a:extLst>
              </a:tr>
              <a:tr h="266979">
                <a:tc>
                  <a:txBody>
                    <a:bodyPr/>
                    <a:lstStyle/>
                    <a:p>
                      <a:pPr algn="ctr"/>
                      <a:r>
                        <a:rPr lang="nl-NL" sz="900" b="1" dirty="0" smtClean="0">
                          <a:latin typeface="Arial" panose="020B0604020202020204" pitchFamily="34" charset="0"/>
                          <a:cs typeface="Arial" panose="020B0604020202020204" pitchFamily="34" charset="0"/>
                        </a:rPr>
                        <a:t>12.</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COMP_ONTW_CODE</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1296588570"/>
                  </a:ext>
                </a:extLst>
              </a:tr>
              <a:tr h="266979">
                <a:tc>
                  <a:txBody>
                    <a:bodyPr/>
                    <a:lstStyle/>
                    <a:p>
                      <a:pPr algn="ctr"/>
                      <a:r>
                        <a:rPr lang="nl-NL" sz="900" b="1" dirty="0" smtClean="0">
                          <a:latin typeface="Arial" panose="020B0604020202020204" pitchFamily="34" charset="0"/>
                          <a:cs typeface="Arial" panose="020B0604020202020204" pitchFamily="34" charset="0"/>
                        </a:rPr>
                        <a:t>13.</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COMP_MOEILIJK_ONTW_CODE</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1545273321"/>
                  </a:ext>
                </a:extLst>
              </a:tr>
              <a:tr h="266979">
                <a:tc>
                  <a:txBody>
                    <a:bodyPr/>
                    <a:lstStyle/>
                    <a:p>
                      <a:pPr algn="ctr"/>
                      <a:r>
                        <a:rPr lang="nl-NL" sz="900" b="1" dirty="0" smtClean="0">
                          <a:latin typeface="Arial" panose="020B0604020202020204" pitchFamily="34" charset="0"/>
                          <a:cs typeface="Arial" panose="020B0604020202020204" pitchFamily="34" charset="0"/>
                        </a:rPr>
                        <a:t>14.</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UREN_PER_DAG</a:t>
                      </a:r>
                    </a:p>
                  </a:txBody>
                  <a:tcPr marL="12836" marR="12836" marT="12836" marB="0" anchor="ctr">
                    <a:solidFill>
                      <a:srgbClr val="92D050"/>
                    </a:solidFill>
                  </a:tcP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extLst>
                  <a:ext uri="{0D108BD9-81ED-4DB2-BD59-A6C34878D82A}">
                    <a16:rowId xmlns:a16="http://schemas.microsoft.com/office/drawing/2014/main" val="4052180949"/>
                  </a:ext>
                </a:extLst>
              </a:tr>
              <a:tr h="266979">
                <a:tc>
                  <a:txBody>
                    <a:bodyPr/>
                    <a:lstStyle/>
                    <a:p>
                      <a:pPr algn="ctr"/>
                      <a:r>
                        <a:rPr lang="nl-NL" sz="900" b="1" dirty="0" smtClean="0">
                          <a:latin typeface="Arial" panose="020B0604020202020204" pitchFamily="34" charset="0"/>
                          <a:cs typeface="Arial" panose="020B0604020202020204" pitchFamily="34" charset="0"/>
                        </a:rPr>
                        <a:t>15.</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UREN_PER_WEEK</a:t>
                      </a:r>
                    </a:p>
                  </a:txBody>
                  <a:tcPr marL="12836" marR="12836" marT="12836" marB="0" anchor="ctr">
                    <a:solidFill>
                      <a:srgbClr val="92D050"/>
                    </a:solidFill>
                  </a:tcP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extLst>
                  <a:ext uri="{0D108BD9-81ED-4DB2-BD59-A6C34878D82A}">
                    <a16:rowId xmlns:a16="http://schemas.microsoft.com/office/drawing/2014/main" val="3567668726"/>
                  </a:ext>
                </a:extLst>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3333700322"/>
              </p:ext>
            </p:extLst>
          </p:nvPr>
        </p:nvGraphicFramePr>
        <p:xfrm>
          <a:off x="6277952" y="1664674"/>
          <a:ext cx="5336351" cy="4271664"/>
        </p:xfrm>
        <a:graphic>
          <a:graphicData uri="http://schemas.openxmlformats.org/drawingml/2006/table">
            <a:tbl>
              <a:tblPr firstRow="1" bandRow="1">
                <a:tableStyleId>{5C22544A-7EE6-4342-B048-85BDC9FD1C3A}</a:tableStyleId>
              </a:tblPr>
              <a:tblGrid>
                <a:gridCol w="485123">
                  <a:extLst>
                    <a:ext uri="{9D8B030D-6E8A-4147-A177-3AD203B41FA5}">
                      <a16:colId xmlns:a16="http://schemas.microsoft.com/office/drawing/2014/main" val="1226675235"/>
                    </a:ext>
                  </a:extLst>
                </a:gridCol>
                <a:gridCol w="2425614">
                  <a:extLst>
                    <a:ext uri="{9D8B030D-6E8A-4147-A177-3AD203B41FA5}">
                      <a16:colId xmlns:a16="http://schemas.microsoft.com/office/drawing/2014/main" val="3469514142"/>
                    </a:ext>
                  </a:extLst>
                </a:gridCol>
                <a:gridCol w="1212807">
                  <a:extLst>
                    <a:ext uri="{9D8B030D-6E8A-4147-A177-3AD203B41FA5}">
                      <a16:colId xmlns:a16="http://schemas.microsoft.com/office/drawing/2014/main" val="1726242486"/>
                    </a:ext>
                  </a:extLst>
                </a:gridCol>
                <a:gridCol w="1212807">
                  <a:extLst>
                    <a:ext uri="{9D8B030D-6E8A-4147-A177-3AD203B41FA5}">
                      <a16:colId xmlns:a16="http://schemas.microsoft.com/office/drawing/2014/main" val="379904771"/>
                    </a:ext>
                  </a:extLst>
                </a:gridCol>
              </a:tblGrid>
              <a:tr h="266979">
                <a:tc>
                  <a:txBody>
                    <a:bodyPr/>
                    <a:lstStyle/>
                    <a:p>
                      <a:pPr algn="ctr"/>
                      <a:r>
                        <a:rPr lang="nl-NL" sz="900" b="1" dirty="0" smtClean="0">
                          <a:latin typeface="Arial" panose="020B0604020202020204" pitchFamily="34" charset="0"/>
                          <a:cs typeface="Arial" panose="020B0604020202020204" pitchFamily="34" charset="0"/>
                        </a:rPr>
                        <a:t>Nr.</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r>
                        <a:rPr lang="nl-NL" sz="900" b="1" dirty="0" smtClean="0">
                          <a:latin typeface="Arial" panose="020B0604020202020204" pitchFamily="34" charset="0"/>
                          <a:cs typeface="Arial" panose="020B0604020202020204" pitchFamily="34" charset="0"/>
                        </a:rPr>
                        <a:t>Veldnaam</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ctr"/>
                      <a:r>
                        <a:rPr lang="nl-NL" sz="900" b="1" dirty="0" smtClean="0">
                          <a:latin typeface="Arial" panose="020B0604020202020204" pitchFamily="34" charset="0"/>
                          <a:cs typeface="Arial" panose="020B0604020202020204" pitchFamily="34" charset="0"/>
                        </a:rPr>
                        <a:t>Minimaal</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ctr"/>
                      <a:r>
                        <a:rPr lang="nl-NL" sz="900" b="1" dirty="0" smtClean="0">
                          <a:latin typeface="Arial" panose="020B0604020202020204" pitchFamily="34" charset="0"/>
                          <a:cs typeface="Arial" panose="020B0604020202020204" pitchFamily="34" charset="0"/>
                        </a:rPr>
                        <a:t>Geadviseerd</a:t>
                      </a:r>
                      <a:endParaRPr lang="nl-NL" sz="900" b="1" dirty="0">
                        <a:latin typeface="Arial" panose="020B0604020202020204" pitchFamily="34" charset="0"/>
                        <a:cs typeface="Arial" panose="020B0604020202020204" pitchFamily="34" charset="0"/>
                      </a:endParaRPr>
                    </a:p>
                  </a:txBody>
                  <a:tcPr marL="123221" marR="123221" marT="61611" marB="61611" anchor="ctr"/>
                </a:tc>
                <a:extLst>
                  <a:ext uri="{0D108BD9-81ED-4DB2-BD59-A6C34878D82A}">
                    <a16:rowId xmlns:a16="http://schemas.microsoft.com/office/drawing/2014/main" val="3693086866"/>
                  </a:ext>
                </a:extLst>
              </a:tr>
              <a:tr h="266979">
                <a:tc>
                  <a:txBody>
                    <a:bodyPr/>
                    <a:lstStyle/>
                    <a:p>
                      <a:pPr algn="ctr"/>
                      <a:r>
                        <a:rPr lang="nl-NL" sz="900" b="1" dirty="0" smtClean="0">
                          <a:latin typeface="Arial" panose="020B0604020202020204" pitchFamily="34" charset="0"/>
                          <a:cs typeface="Arial" panose="020B0604020202020204" pitchFamily="34" charset="0"/>
                        </a:rPr>
                        <a:t>16.</a:t>
                      </a: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WERKTIJD_OCHTEND</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3569318004"/>
                  </a:ext>
                </a:extLst>
              </a:tr>
              <a:tr h="266979">
                <a:tc>
                  <a:txBody>
                    <a:bodyPr/>
                    <a:lstStyle/>
                    <a:p>
                      <a:pPr algn="ctr"/>
                      <a:r>
                        <a:rPr lang="nl-NL" sz="900" b="1" dirty="0" smtClean="0">
                          <a:latin typeface="Arial" panose="020B0604020202020204" pitchFamily="34" charset="0"/>
                          <a:cs typeface="Arial" panose="020B0604020202020204" pitchFamily="34" charset="0"/>
                        </a:rPr>
                        <a:t>17.</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WERKTIJD_MIDDAG</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2272970215"/>
                  </a:ext>
                </a:extLst>
              </a:tr>
              <a:tr h="266979">
                <a:tc>
                  <a:txBody>
                    <a:bodyPr/>
                    <a:lstStyle/>
                    <a:p>
                      <a:pPr algn="ctr"/>
                      <a:r>
                        <a:rPr lang="nl-NL" sz="900" b="1" dirty="0" smtClean="0">
                          <a:latin typeface="Arial" panose="020B0604020202020204" pitchFamily="34" charset="0"/>
                          <a:cs typeface="Arial" panose="020B0604020202020204" pitchFamily="34" charset="0"/>
                        </a:rPr>
                        <a:t>18.</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WERKTIJD_AVOND</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368217310"/>
                  </a:ext>
                </a:extLst>
              </a:tr>
              <a:tr h="266979">
                <a:tc>
                  <a:txBody>
                    <a:bodyPr/>
                    <a:lstStyle/>
                    <a:p>
                      <a:pPr algn="ctr"/>
                      <a:r>
                        <a:rPr lang="nl-NL" sz="900" b="1" dirty="0" smtClean="0">
                          <a:latin typeface="Arial" panose="020B0604020202020204" pitchFamily="34" charset="0"/>
                          <a:cs typeface="Arial" panose="020B0604020202020204" pitchFamily="34" charset="0"/>
                        </a:rPr>
                        <a:t>19.</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WERKTIJD_NACHT </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1245440860"/>
                  </a:ext>
                </a:extLst>
              </a:tr>
              <a:tr h="266979">
                <a:tc>
                  <a:txBody>
                    <a:bodyPr/>
                    <a:lstStyle/>
                    <a:p>
                      <a:pPr algn="ctr"/>
                      <a:r>
                        <a:rPr lang="nl-NL" sz="900" b="1" dirty="0" smtClean="0">
                          <a:latin typeface="Arial" panose="020B0604020202020204" pitchFamily="34" charset="0"/>
                          <a:cs typeface="Arial" panose="020B0604020202020204" pitchFamily="34" charset="0"/>
                        </a:rPr>
                        <a:t>20.</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WERKTIJD_WISSELEND</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2599697539"/>
                  </a:ext>
                </a:extLst>
              </a:tr>
              <a:tr h="266979">
                <a:tc>
                  <a:txBody>
                    <a:bodyPr/>
                    <a:lstStyle/>
                    <a:p>
                      <a:pPr algn="ctr"/>
                      <a:r>
                        <a:rPr lang="nl-NL" sz="900" b="1" dirty="0" smtClean="0">
                          <a:latin typeface="Arial" panose="020B0604020202020204" pitchFamily="34" charset="0"/>
                          <a:cs typeface="Arial" panose="020B0604020202020204" pitchFamily="34" charset="0"/>
                        </a:rPr>
                        <a:t>21.</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BEGELEIDING_NODIG</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3233401355"/>
                  </a:ext>
                </a:extLst>
              </a:tr>
              <a:tr h="266979">
                <a:tc>
                  <a:txBody>
                    <a:bodyPr/>
                    <a:lstStyle/>
                    <a:p>
                      <a:pPr algn="ctr"/>
                      <a:r>
                        <a:rPr lang="nl-NL" sz="900" b="1" dirty="0" smtClean="0">
                          <a:latin typeface="Arial" panose="020B0604020202020204" pitchFamily="34" charset="0"/>
                          <a:cs typeface="Arial" panose="020B0604020202020204" pitchFamily="34" charset="0"/>
                        </a:rPr>
                        <a:t>22.</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BEPERKING_REKENEN</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1890683400"/>
                  </a:ext>
                </a:extLst>
              </a:tr>
              <a:tr h="266979">
                <a:tc>
                  <a:txBody>
                    <a:bodyPr/>
                    <a:lstStyle/>
                    <a:p>
                      <a:pPr algn="ctr"/>
                      <a:r>
                        <a:rPr lang="nl-NL" sz="900" b="1" dirty="0" smtClean="0">
                          <a:latin typeface="Arial" panose="020B0604020202020204" pitchFamily="34" charset="0"/>
                          <a:cs typeface="Arial" panose="020B0604020202020204" pitchFamily="34" charset="0"/>
                        </a:rPr>
                        <a:t>23.</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BEPERKING_FYSIEK</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4000674186"/>
                  </a:ext>
                </a:extLst>
              </a:tr>
              <a:tr h="266979">
                <a:tc>
                  <a:txBody>
                    <a:bodyPr/>
                    <a:lstStyle/>
                    <a:p>
                      <a:pPr algn="ctr"/>
                      <a:r>
                        <a:rPr lang="nl-NL" sz="900" b="1" dirty="0" smtClean="0">
                          <a:latin typeface="Arial" panose="020B0604020202020204" pitchFamily="34" charset="0"/>
                          <a:cs typeface="Arial" panose="020B0604020202020204" pitchFamily="34" charset="0"/>
                        </a:rPr>
                        <a:t>24.</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BEPERKING_VOORW_SOC_FUNCT</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1316550815"/>
                  </a:ext>
                </a:extLst>
              </a:tr>
              <a:tr h="266979">
                <a:tc>
                  <a:txBody>
                    <a:bodyPr/>
                    <a:lstStyle/>
                    <a:p>
                      <a:pPr algn="ctr"/>
                      <a:r>
                        <a:rPr lang="nl-NL" sz="900" b="1" dirty="0" smtClean="0">
                          <a:latin typeface="Arial" panose="020B0604020202020204" pitchFamily="34" charset="0"/>
                          <a:cs typeface="Arial" panose="020B0604020202020204" pitchFamily="34" charset="0"/>
                        </a:rPr>
                        <a:t>25.</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BEPERKING_WERKTEMPO</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902373448"/>
                  </a:ext>
                </a:extLst>
              </a:tr>
              <a:tr h="266979">
                <a:tc>
                  <a:txBody>
                    <a:bodyPr/>
                    <a:lstStyle/>
                    <a:p>
                      <a:pPr algn="ctr"/>
                      <a:r>
                        <a:rPr lang="nl-NL" sz="900" b="1" dirty="0" smtClean="0">
                          <a:latin typeface="Arial" panose="020B0604020202020204" pitchFamily="34" charset="0"/>
                          <a:cs typeface="Arial" panose="020B0604020202020204" pitchFamily="34" charset="0"/>
                        </a:rPr>
                        <a:t>26.</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WERKEN_MET_COLLEGAS</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1012711288"/>
                  </a:ext>
                </a:extLst>
              </a:tr>
              <a:tr h="266979">
                <a:tc>
                  <a:txBody>
                    <a:bodyPr/>
                    <a:lstStyle/>
                    <a:p>
                      <a:pPr algn="ctr"/>
                      <a:r>
                        <a:rPr lang="nl-NL" sz="900" b="1" dirty="0" smtClean="0">
                          <a:latin typeface="Arial" panose="020B0604020202020204" pitchFamily="34" charset="0"/>
                          <a:cs typeface="Arial" panose="020B0604020202020204" pitchFamily="34" charset="0"/>
                        </a:rPr>
                        <a:t>27.</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OPLEIDINGSNIVO_LAATSTE_BEROEP</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1296588570"/>
                  </a:ext>
                </a:extLst>
              </a:tr>
              <a:tr h="266979">
                <a:tc>
                  <a:txBody>
                    <a:bodyPr/>
                    <a:lstStyle/>
                    <a:p>
                      <a:pPr algn="ctr"/>
                      <a:r>
                        <a:rPr lang="nl-NL" sz="900" b="1" dirty="0" smtClean="0">
                          <a:latin typeface="Arial" panose="020B0604020202020204" pitchFamily="34" charset="0"/>
                          <a:cs typeface="Arial" panose="020B0604020202020204" pitchFamily="34" charset="0"/>
                        </a:rPr>
                        <a:t>28.</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WERKEN_WELK_TYPE</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1545273321"/>
                  </a:ext>
                </a:extLst>
              </a:tr>
              <a:tr h="266979">
                <a:tc>
                  <a:txBody>
                    <a:bodyPr/>
                    <a:lstStyle/>
                    <a:p>
                      <a:pPr algn="ctr"/>
                      <a:r>
                        <a:rPr lang="nl-NL" sz="900" b="1" dirty="0" smtClean="0">
                          <a:latin typeface="Arial" panose="020B0604020202020204" pitchFamily="34" charset="0"/>
                          <a:cs typeface="Arial" panose="020B0604020202020204" pitchFamily="34" charset="0"/>
                        </a:rPr>
                        <a:t>29.</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ZELFSTANDIG_REIZEN</a:t>
                      </a:r>
                    </a:p>
                  </a:txBody>
                  <a:tcPr marL="12836" marR="12836" marT="12836" marB="0" anchor="ctr">
                    <a:solidFill>
                      <a:srgbClr val="92D050"/>
                    </a:solidFill>
                  </a:tcP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12836" marR="12836" marT="12836" marB="0" anchor="ctr"/>
                </a:tc>
                <a:extLst>
                  <a:ext uri="{0D108BD9-81ED-4DB2-BD59-A6C34878D82A}">
                    <a16:rowId xmlns:a16="http://schemas.microsoft.com/office/drawing/2014/main" val="4052180949"/>
                  </a:ext>
                </a:extLst>
              </a:tr>
              <a:tr h="266979">
                <a:tc>
                  <a:txBody>
                    <a:bodyPr/>
                    <a:lstStyle/>
                    <a:p>
                      <a:pPr algn="ctr"/>
                      <a:r>
                        <a:rPr lang="nl-NL" sz="900" b="1" dirty="0" smtClean="0">
                          <a:latin typeface="Arial" panose="020B0604020202020204" pitchFamily="34" charset="0"/>
                          <a:cs typeface="Arial" panose="020B0604020202020204" pitchFamily="34" charset="0"/>
                        </a:rPr>
                        <a:t>30.</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MAXIMALE_REISTIJD_ENKEL</a:t>
                      </a:r>
                    </a:p>
                  </a:txBody>
                  <a:tcPr marL="12836" marR="12836" marT="12836"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12836" marR="12836" marT="12836"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12836" marR="12836" marT="12836" marB="0" anchor="ctr"/>
                </a:tc>
                <a:extLst>
                  <a:ext uri="{0D108BD9-81ED-4DB2-BD59-A6C34878D82A}">
                    <a16:rowId xmlns:a16="http://schemas.microsoft.com/office/drawing/2014/main" val="3567668726"/>
                  </a:ext>
                </a:extLst>
              </a:tr>
            </a:tbl>
          </a:graphicData>
        </a:graphic>
      </p:graphicFrame>
    </p:spTree>
    <p:extLst>
      <p:ext uri="{BB962C8B-B14F-4D97-AF65-F5344CB8AC3E}">
        <p14:creationId xmlns:p14="http://schemas.microsoft.com/office/powerpoint/2010/main" val="277775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6</a:t>
            </a:fld>
            <a:endParaRPr lang="en-GB" dirty="0"/>
          </a:p>
        </p:txBody>
      </p:sp>
      <p:sp>
        <p:nvSpPr>
          <p:cNvPr id="5" name="Titel 4"/>
          <p:cNvSpPr>
            <a:spLocks noGrp="1"/>
          </p:cNvSpPr>
          <p:nvPr>
            <p:ph type="title"/>
          </p:nvPr>
        </p:nvSpPr>
        <p:spPr/>
        <p:txBody>
          <a:bodyPr/>
          <a:lstStyle/>
          <a:p>
            <a:r>
              <a:rPr lang="nl-NL" dirty="0" smtClean="0"/>
              <a:t>Profielgegevens inleesbestand (31 t/m 52)</a:t>
            </a:r>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4203976466"/>
              </p:ext>
            </p:extLst>
          </p:nvPr>
        </p:nvGraphicFramePr>
        <p:xfrm>
          <a:off x="583655" y="1664674"/>
          <a:ext cx="5336351" cy="4271664"/>
        </p:xfrm>
        <a:graphic>
          <a:graphicData uri="http://schemas.openxmlformats.org/drawingml/2006/table">
            <a:tbl>
              <a:tblPr firstRow="1" bandRow="1">
                <a:tableStyleId>{5C22544A-7EE6-4342-B048-85BDC9FD1C3A}</a:tableStyleId>
              </a:tblPr>
              <a:tblGrid>
                <a:gridCol w="485123">
                  <a:extLst>
                    <a:ext uri="{9D8B030D-6E8A-4147-A177-3AD203B41FA5}">
                      <a16:colId xmlns:a16="http://schemas.microsoft.com/office/drawing/2014/main" val="1226675235"/>
                    </a:ext>
                  </a:extLst>
                </a:gridCol>
                <a:gridCol w="2425614">
                  <a:extLst>
                    <a:ext uri="{9D8B030D-6E8A-4147-A177-3AD203B41FA5}">
                      <a16:colId xmlns:a16="http://schemas.microsoft.com/office/drawing/2014/main" val="3469514142"/>
                    </a:ext>
                  </a:extLst>
                </a:gridCol>
                <a:gridCol w="1212807">
                  <a:extLst>
                    <a:ext uri="{9D8B030D-6E8A-4147-A177-3AD203B41FA5}">
                      <a16:colId xmlns:a16="http://schemas.microsoft.com/office/drawing/2014/main" val="1726242486"/>
                    </a:ext>
                  </a:extLst>
                </a:gridCol>
                <a:gridCol w="1212807">
                  <a:extLst>
                    <a:ext uri="{9D8B030D-6E8A-4147-A177-3AD203B41FA5}">
                      <a16:colId xmlns:a16="http://schemas.microsoft.com/office/drawing/2014/main" val="379904771"/>
                    </a:ext>
                  </a:extLst>
                </a:gridCol>
              </a:tblGrid>
              <a:tr h="266979">
                <a:tc>
                  <a:txBody>
                    <a:bodyPr/>
                    <a:lstStyle/>
                    <a:p>
                      <a:pPr algn="ctr"/>
                      <a:r>
                        <a:rPr lang="nl-NL" sz="900" b="1" dirty="0" smtClean="0">
                          <a:latin typeface="Arial" panose="020B0604020202020204" pitchFamily="34" charset="0"/>
                          <a:cs typeface="Arial" panose="020B0604020202020204" pitchFamily="34" charset="0"/>
                        </a:rPr>
                        <a:t>Nr.</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r>
                        <a:rPr lang="nl-NL" sz="900" b="1" dirty="0" smtClean="0">
                          <a:latin typeface="Arial" panose="020B0604020202020204" pitchFamily="34" charset="0"/>
                          <a:cs typeface="Arial" panose="020B0604020202020204" pitchFamily="34" charset="0"/>
                        </a:rPr>
                        <a:t>Veldnaam</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ctr"/>
                      <a:r>
                        <a:rPr lang="nl-NL" sz="900" b="1" dirty="0" smtClean="0">
                          <a:latin typeface="Arial" panose="020B0604020202020204" pitchFamily="34" charset="0"/>
                          <a:cs typeface="Arial" panose="020B0604020202020204" pitchFamily="34" charset="0"/>
                        </a:rPr>
                        <a:t>Minimaal</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ctr"/>
                      <a:r>
                        <a:rPr lang="nl-NL" sz="900" b="1" dirty="0" smtClean="0">
                          <a:latin typeface="Arial" panose="020B0604020202020204" pitchFamily="34" charset="0"/>
                          <a:cs typeface="Arial" panose="020B0604020202020204" pitchFamily="34" charset="0"/>
                        </a:rPr>
                        <a:t>Geadviseerd</a:t>
                      </a:r>
                      <a:endParaRPr lang="nl-NL" sz="900" b="1" dirty="0">
                        <a:latin typeface="Arial" panose="020B0604020202020204" pitchFamily="34" charset="0"/>
                        <a:cs typeface="Arial" panose="020B0604020202020204" pitchFamily="34" charset="0"/>
                      </a:endParaRPr>
                    </a:p>
                  </a:txBody>
                  <a:tcPr marL="123221" marR="123221" marT="61611" marB="61611" anchor="ctr"/>
                </a:tc>
                <a:extLst>
                  <a:ext uri="{0D108BD9-81ED-4DB2-BD59-A6C34878D82A}">
                    <a16:rowId xmlns:a16="http://schemas.microsoft.com/office/drawing/2014/main" val="3693086866"/>
                  </a:ext>
                </a:extLst>
              </a:tr>
              <a:tr h="266979">
                <a:tc>
                  <a:txBody>
                    <a:bodyPr/>
                    <a:lstStyle/>
                    <a:p>
                      <a:pPr algn="ctr"/>
                      <a:r>
                        <a:rPr lang="nl-NL" sz="900" b="1" dirty="0" smtClean="0">
                          <a:latin typeface="Arial" panose="020B0604020202020204" pitchFamily="34" charset="0"/>
                          <a:cs typeface="Arial" panose="020B0604020202020204" pitchFamily="34" charset="0"/>
                        </a:rPr>
                        <a:t>31.</a:t>
                      </a: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BEPERKING_MOBILITEIT_OP_WERK</a:t>
                      </a:r>
                    </a:p>
                  </a:txBody>
                  <a:tcPr marL="9525" marR="9525" marT="9525" marB="0" anchor="ctr">
                    <a:solidFill>
                      <a:srgbClr val="CBD6EE"/>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solidFill>
                      <a:srgbClr val="CBD6EE"/>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ctr">
                    <a:solidFill>
                      <a:srgbClr val="CBD6EE"/>
                    </a:solidFill>
                  </a:tcPr>
                </a:tc>
                <a:extLst>
                  <a:ext uri="{0D108BD9-81ED-4DB2-BD59-A6C34878D82A}">
                    <a16:rowId xmlns:a16="http://schemas.microsoft.com/office/drawing/2014/main" val="3569318004"/>
                  </a:ext>
                </a:extLst>
              </a:tr>
              <a:tr h="266979">
                <a:tc>
                  <a:txBody>
                    <a:bodyPr/>
                    <a:lstStyle/>
                    <a:p>
                      <a:pPr algn="ctr"/>
                      <a:r>
                        <a:rPr lang="nl-NL" sz="900" b="1" dirty="0" smtClean="0">
                          <a:latin typeface="Arial" panose="020B0604020202020204" pitchFamily="34" charset="0"/>
                          <a:cs typeface="Arial" panose="020B0604020202020204" pitchFamily="34" charset="0"/>
                        </a:rPr>
                        <a:t>32.</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EISEN_WERKOMGEVING</a:t>
                      </a:r>
                    </a:p>
                  </a:txBody>
                  <a:tcPr marL="9525" marR="9525" marT="9525" marB="0" anchor="ctr">
                    <a:solidFill>
                      <a:srgbClr val="E7ECF7"/>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solidFill>
                      <a:srgbClr val="E7ECF7"/>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ctr">
                    <a:solidFill>
                      <a:srgbClr val="E7ECF7"/>
                    </a:solidFill>
                  </a:tcPr>
                </a:tc>
                <a:extLst>
                  <a:ext uri="{0D108BD9-81ED-4DB2-BD59-A6C34878D82A}">
                    <a16:rowId xmlns:a16="http://schemas.microsoft.com/office/drawing/2014/main" val="2272970215"/>
                  </a:ext>
                </a:extLst>
              </a:tr>
              <a:tr h="266979">
                <a:tc>
                  <a:txBody>
                    <a:bodyPr/>
                    <a:lstStyle/>
                    <a:p>
                      <a:pPr algn="ctr"/>
                      <a:r>
                        <a:rPr lang="nl-NL" sz="900" b="1" dirty="0" smtClean="0">
                          <a:latin typeface="Arial" panose="020B0604020202020204" pitchFamily="34" charset="0"/>
                          <a:cs typeface="Arial" panose="020B0604020202020204" pitchFamily="34" charset="0"/>
                        </a:rPr>
                        <a:t>33.</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AANPASSINGEN_WERKPLEK_NOODZ</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368217310"/>
                  </a:ext>
                </a:extLst>
              </a:tr>
              <a:tr h="266979">
                <a:tc>
                  <a:txBody>
                    <a:bodyPr/>
                    <a:lstStyle/>
                    <a:p>
                      <a:pPr algn="ctr"/>
                      <a:r>
                        <a:rPr lang="nl-NL" sz="900" b="1" dirty="0" smtClean="0">
                          <a:latin typeface="Arial" panose="020B0604020202020204" pitchFamily="34" charset="0"/>
                          <a:cs typeface="Arial" panose="020B0604020202020204" pitchFamily="34" charset="0"/>
                        </a:rPr>
                        <a:t>34.</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PARTICIPATIELADDER  </a:t>
                      </a:r>
                    </a:p>
                  </a:txBody>
                  <a:tcPr marL="9525" marR="9525" marT="9525" marB="0" anchor="ctr">
                    <a:solidFill>
                      <a:srgbClr val="92D050"/>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extLst>
                  <a:ext uri="{0D108BD9-81ED-4DB2-BD59-A6C34878D82A}">
                    <a16:rowId xmlns:a16="http://schemas.microsoft.com/office/drawing/2014/main" val="1245440860"/>
                  </a:ext>
                </a:extLst>
              </a:tr>
              <a:tr h="266979">
                <a:tc>
                  <a:txBody>
                    <a:bodyPr/>
                    <a:lstStyle/>
                    <a:p>
                      <a:pPr algn="ctr"/>
                      <a:r>
                        <a:rPr lang="nl-NL" sz="900" b="1" dirty="0" smtClean="0">
                          <a:latin typeface="Arial" panose="020B0604020202020204" pitchFamily="34" charset="0"/>
                          <a:cs typeface="Arial" panose="020B0604020202020204" pitchFamily="34" charset="0"/>
                        </a:rPr>
                        <a:t>35.</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ARBEIDSVERLEDEN_CODE_1</a:t>
                      </a:r>
                    </a:p>
                  </a:txBody>
                  <a:tcPr marL="9525" marR="9525" marT="9525" marB="0" anchor="ctr">
                    <a:solidFill>
                      <a:srgbClr val="CBD6EE"/>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2599697539"/>
                  </a:ext>
                </a:extLst>
              </a:tr>
              <a:tr h="266979">
                <a:tc>
                  <a:txBody>
                    <a:bodyPr/>
                    <a:lstStyle/>
                    <a:p>
                      <a:pPr algn="ctr"/>
                      <a:r>
                        <a:rPr lang="nl-NL" sz="900" b="1" dirty="0" smtClean="0">
                          <a:latin typeface="Arial" panose="020B0604020202020204" pitchFamily="34" charset="0"/>
                          <a:cs typeface="Arial" panose="020B0604020202020204" pitchFamily="34" charset="0"/>
                        </a:rPr>
                        <a:t>36.</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ARBEID_STARTDATUM_1</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3233401355"/>
                  </a:ext>
                </a:extLst>
              </a:tr>
              <a:tr h="266979">
                <a:tc>
                  <a:txBody>
                    <a:bodyPr/>
                    <a:lstStyle/>
                    <a:p>
                      <a:pPr algn="ctr"/>
                      <a:r>
                        <a:rPr lang="nl-NL" sz="900" b="1" dirty="0" smtClean="0">
                          <a:latin typeface="Arial" panose="020B0604020202020204" pitchFamily="34" charset="0"/>
                          <a:cs typeface="Arial" panose="020B0604020202020204" pitchFamily="34" charset="0"/>
                        </a:rPr>
                        <a:t>37.</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ARBEID_EINDDATUM_1</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1890683400"/>
                  </a:ext>
                </a:extLst>
              </a:tr>
              <a:tr h="266979">
                <a:tc>
                  <a:txBody>
                    <a:bodyPr/>
                    <a:lstStyle/>
                    <a:p>
                      <a:pPr algn="ctr"/>
                      <a:r>
                        <a:rPr lang="nl-NL" sz="900" b="1" dirty="0" smtClean="0">
                          <a:latin typeface="Arial" panose="020B0604020202020204" pitchFamily="34" charset="0"/>
                          <a:cs typeface="Arial" panose="020B0604020202020204" pitchFamily="34" charset="0"/>
                        </a:rPr>
                        <a:t>38.</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ARBEID_UREN_PER_WEEK_1</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4000674186"/>
                  </a:ext>
                </a:extLst>
              </a:tr>
              <a:tr h="266979">
                <a:tc>
                  <a:txBody>
                    <a:bodyPr/>
                    <a:lstStyle/>
                    <a:p>
                      <a:pPr algn="ctr"/>
                      <a:r>
                        <a:rPr lang="nl-NL" sz="900" b="1" dirty="0" smtClean="0">
                          <a:latin typeface="Arial" panose="020B0604020202020204" pitchFamily="34" charset="0"/>
                          <a:cs typeface="Arial" panose="020B0604020202020204" pitchFamily="34" charset="0"/>
                        </a:rPr>
                        <a:t>39.</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WERKGEVER_1</a:t>
                      </a:r>
                    </a:p>
                  </a:txBody>
                  <a:tcPr marL="9525" marR="9525" marT="9525" marB="0" anchor="ctr">
                    <a:solidFill>
                      <a:srgbClr val="CBD6EE"/>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1316550815"/>
                  </a:ext>
                </a:extLst>
              </a:tr>
              <a:tr h="266979">
                <a:tc>
                  <a:txBody>
                    <a:bodyPr/>
                    <a:lstStyle/>
                    <a:p>
                      <a:pPr algn="ctr"/>
                      <a:r>
                        <a:rPr lang="nl-NL" sz="900" b="1" dirty="0" smtClean="0">
                          <a:latin typeface="Arial" panose="020B0604020202020204" pitchFamily="34" charset="0"/>
                          <a:cs typeface="Arial" panose="020B0604020202020204" pitchFamily="34" charset="0"/>
                        </a:rPr>
                        <a:t>40.</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TYPE_ARBEIDSOVEREENKOMST_1</a:t>
                      </a:r>
                    </a:p>
                  </a:txBody>
                  <a:tcPr marL="9525" marR="9525" marT="9525" marB="0" anchor="ctr">
                    <a:solidFill>
                      <a:srgbClr val="E7ECF7"/>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902373448"/>
                  </a:ext>
                </a:extLst>
              </a:tr>
              <a:tr h="266979">
                <a:tc>
                  <a:txBody>
                    <a:bodyPr/>
                    <a:lstStyle/>
                    <a:p>
                      <a:pPr algn="ctr"/>
                      <a:r>
                        <a:rPr lang="nl-NL" sz="900" b="1" dirty="0" smtClean="0">
                          <a:latin typeface="Arial" panose="020B0604020202020204" pitchFamily="34" charset="0"/>
                          <a:cs typeface="Arial" panose="020B0604020202020204" pitchFamily="34" charset="0"/>
                        </a:rPr>
                        <a:t>41.</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ARBEIDSVERLEDEN_CODE_2</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1012711288"/>
                  </a:ext>
                </a:extLst>
              </a:tr>
              <a:tr h="266979">
                <a:tc>
                  <a:txBody>
                    <a:bodyPr/>
                    <a:lstStyle/>
                    <a:p>
                      <a:pPr algn="ctr"/>
                      <a:r>
                        <a:rPr lang="nl-NL" sz="900" b="1" dirty="0" smtClean="0">
                          <a:latin typeface="Arial" panose="020B0604020202020204" pitchFamily="34" charset="0"/>
                          <a:cs typeface="Arial" panose="020B0604020202020204" pitchFamily="34" charset="0"/>
                        </a:rPr>
                        <a:t>42.</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ARBEID_STARTDATUM_2</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1296588570"/>
                  </a:ext>
                </a:extLst>
              </a:tr>
              <a:tr h="266979">
                <a:tc>
                  <a:txBody>
                    <a:bodyPr/>
                    <a:lstStyle/>
                    <a:p>
                      <a:pPr algn="ctr"/>
                      <a:r>
                        <a:rPr lang="nl-NL" sz="900" b="1" dirty="0" smtClean="0">
                          <a:latin typeface="Arial" panose="020B0604020202020204" pitchFamily="34" charset="0"/>
                          <a:cs typeface="Arial" panose="020B0604020202020204" pitchFamily="34" charset="0"/>
                        </a:rPr>
                        <a:t>43.</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ARBEID_EINDDATUM_2</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1545273321"/>
                  </a:ext>
                </a:extLst>
              </a:tr>
              <a:tr h="266979">
                <a:tc>
                  <a:txBody>
                    <a:bodyPr/>
                    <a:lstStyle/>
                    <a:p>
                      <a:pPr algn="ctr"/>
                      <a:r>
                        <a:rPr lang="nl-NL" sz="900" b="1" dirty="0" smtClean="0">
                          <a:latin typeface="Arial" panose="020B0604020202020204" pitchFamily="34" charset="0"/>
                          <a:cs typeface="Arial" panose="020B0604020202020204" pitchFamily="34" charset="0"/>
                        </a:rPr>
                        <a:t>44.</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ARBEID_UREN_PER_WEEK_2</a:t>
                      </a:r>
                    </a:p>
                  </a:txBody>
                  <a:tcPr marL="9525" marR="9525" marT="9525" marB="0" anchor="ctr">
                    <a:solidFill>
                      <a:srgbClr val="E7ECF7"/>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4052180949"/>
                  </a:ext>
                </a:extLst>
              </a:tr>
              <a:tr h="266979">
                <a:tc>
                  <a:txBody>
                    <a:bodyPr/>
                    <a:lstStyle/>
                    <a:p>
                      <a:pPr algn="ctr"/>
                      <a:r>
                        <a:rPr lang="nl-NL" sz="900" b="1" dirty="0" smtClean="0">
                          <a:latin typeface="Arial" panose="020B0604020202020204" pitchFamily="34" charset="0"/>
                          <a:cs typeface="Arial" panose="020B0604020202020204" pitchFamily="34" charset="0"/>
                        </a:rPr>
                        <a:t>45.</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WERKGEVER_2</a:t>
                      </a:r>
                    </a:p>
                  </a:txBody>
                  <a:tcPr marL="9525" marR="9525" marT="9525" marB="0" anchor="ctr">
                    <a:solidFill>
                      <a:srgbClr val="CBD6EE"/>
                    </a:solidFill>
                  </a:tcP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3567668726"/>
                  </a:ext>
                </a:extLst>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2073612139"/>
              </p:ext>
            </p:extLst>
          </p:nvPr>
        </p:nvGraphicFramePr>
        <p:xfrm>
          <a:off x="6277952" y="1664674"/>
          <a:ext cx="5336351" cy="2135832"/>
        </p:xfrm>
        <a:graphic>
          <a:graphicData uri="http://schemas.openxmlformats.org/drawingml/2006/table">
            <a:tbl>
              <a:tblPr firstRow="1" bandRow="1">
                <a:tableStyleId>{5C22544A-7EE6-4342-B048-85BDC9FD1C3A}</a:tableStyleId>
              </a:tblPr>
              <a:tblGrid>
                <a:gridCol w="485123">
                  <a:extLst>
                    <a:ext uri="{9D8B030D-6E8A-4147-A177-3AD203B41FA5}">
                      <a16:colId xmlns:a16="http://schemas.microsoft.com/office/drawing/2014/main" val="1226675235"/>
                    </a:ext>
                  </a:extLst>
                </a:gridCol>
                <a:gridCol w="2425614">
                  <a:extLst>
                    <a:ext uri="{9D8B030D-6E8A-4147-A177-3AD203B41FA5}">
                      <a16:colId xmlns:a16="http://schemas.microsoft.com/office/drawing/2014/main" val="3469514142"/>
                    </a:ext>
                  </a:extLst>
                </a:gridCol>
                <a:gridCol w="1212807">
                  <a:extLst>
                    <a:ext uri="{9D8B030D-6E8A-4147-A177-3AD203B41FA5}">
                      <a16:colId xmlns:a16="http://schemas.microsoft.com/office/drawing/2014/main" val="1726242486"/>
                    </a:ext>
                  </a:extLst>
                </a:gridCol>
                <a:gridCol w="1212807">
                  <a:extLst>
                    <a:ext uri="{9D8B030D-6E8A-4147-A177-3AD203B41FA5}">
                      <a16:colId xmlns:a16="http://schemas.microsoft.com/office/drawing/2014/main" val="379904771"/>
                    </a:ext>
                  </a:extLst>
                </a:gridCol>
              </a:tblGrid>
              <a:tr h="266979">
                <a:tc>
                  <a:txBody>
                    <a:bodyPr/>
                    <a:lstStyle/>
                    <a:p>
                      <a:pPr algn="ctr"/>
                      <a:r>
                        <a:rPr lang="nl-NL" sz="900" b="1" dirty="0" smtClean="0">
                          <a:latin typeface="Arial" panose="020B0604020202020204" pitchFamily="34" charset="0"/>
                          <a:cs typeface="Arial" panose="020B0604020202020204" pitchFamily="34" charset="0"/>
                        </a:rPr>
                        <a:t>Nr.</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r>
                        <a:rPr lang="nl-NL" sz="900" b="1" dirty="0" smtClean="0">
                          <a:latin typeface="Arial" panose="020B0604020202020204" pitchFamily="34" charset="0"/>
                          <a:cs typeface="Arial" panose="020B0604020202020204" pitchFamily="34" charset="0"/>
                        </a:rPr>
                        <a:t>Veldnaam</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ctr"/>
                      <a:r>
                        <a:rPr lang="nl-NL" sz="900" b="1" dirty="0" smtClean="0">
                          <a:latin typeface="Arial" panose="020B0604020202020204" pitchFamily="34" charset="0"/>
                          <a:cs typeface="Arial" panose="020B0604020202020204" pitchFamily="34" charset="0"/>
                        </a:rPr>
                        <a:t>Minimaal</a:t>
                      </a:r>
                      <a:endParaRPr lang="nl-NL" sz="900" b="1" dirty="0">
                        <a:latin typeface="Arial" panose="020B0604020202020204" pitchFamily="34" charset="0"/>
                        <a:cs typeface="Arial" panose="020B0604020202020204" pitchFamily="34" charset="0"/>
                      </a:endParaRPr>
                    </a:p>
                  </a:txBody>
                  <a:tcPr marL="123221" marR="123221" marT="61611" marB="61611" anchor="ctr"/>
                </a:tc>
                <a:tc>
                  <a:txBody>
                    <a:bodyPr/>
                    <a:lstStyle/>
                    <a:p>
                      <a:pPr algn="ctr"/>
                      <a:r>
                        <a:rPr lang="nl-NL" sz="900" b="1" dirty="0" smtClean="0">
                          <a:latin typeface="Arial" panose="020B0604020202020204" pitchFamily="34" charset="0"/>
                          <a:cs typeface="Arial" panose="020B0604020202020204" pitchFamily="34" charset="0"/>
                        </a:rPr>
                        <a:t>Geadviseerd</a:t>
                      </a:r>
                      <a:endParaRPr lang="nl-NL" sz="900" b="1" dirty="0">
                        <a:latin typeface="Arial" panose="020B0604020202020204" pitchFamily="34" charset="0"/>
                        <a:cs typeface="Arial" panose="020B0604020202020204" pitchFamily="34" charset="0"/>
                      </a:endParaRPr>
                    </a:p>
                  </a:txBody>
                  <a:tcPr marL="123221" marR="123221" marT="61611" marB="61611" anchor="ctr"/>
                </a:tc>
                <a:extLst>
                  <a:ext uri="{0D108BD9-81ED-4DB2-BD59-A6C34878D82A}">
                    <a16:rowId xmlns:a16="http://schemas.microsoft.com/office/drawing/2014/main" val="3693086866"/>
                  </a:ext>
                </a:extLst>
              </a:tr>
              <a:tr h="266979">
                <a:tc>
                  <a:txBody>
                    <a:bodyPr/>
                    <a:lstStyle/>
                    <a:p>
                      <a:pPr algn="ctr"/>
                      <a:r>
                        <a:rPr lang="nl-NL" sz="900" b="1" dirty="0" smtClean="0">
                          <a:latin typeface="Arial" panose="020B0604020202020204" pitchFamily="34" charset="0"/>
                          <a:cs typeface="Arial" panose="020B0604020202020204" pitchFamily="34" charset="0"/>
                        </a:rPr>
                        <a:t>46.</a:t>
                      </a:r>
                    </a:p>
                  </a:txBody>
                  <a:tcPr anchor="ctr"/>
                </a:tc>
                <a:tc>
                  <a:txBody>
                    <a:bodyPr/>
                    <a:lstStyle/>
                    <a:p>
                      <a:pPr algn="l" fontAlgn="t"/>
                      <a:r>
                        <a:rPr lang="nl-NL" sz="900" b="1" i="0" u="none" strike="noStrike">
                          <a:solidFill>
                            <a:srgbClr val="000000"/>
                          </a:solidFill>
                          <a:effectLst/>
                          <a:latin typeface="Arial" panose="020B0604020202020204" pitchFamily="34" charset="0"/>
                          <a:cs typeface="Arial" panose="020B0604020202020204" pitchFamily="34" charset="0"/>
                        </a:rPr>
                        <a:t>TYPE_ARBEIDSOVEREENKOMST _2</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3569318004"/>
                  </a:ext>
                </a:extLst>
              </a:tr>
              <a:tr h="266979">
                <a:tc>
                  <a:txBody>
                    <a:bodyPr/>
                    <a:lstStyle/>
                    <a:p>
                      <a:pPr algn="ctr"/>
                      <a:r>
                        <a:rPr lang="nl-NL" sz="900" b="1" dirty="0" smtClean="0">
                          <a:latin typeface="Arial" panose="020B0604020202020204" pitchFamily="34" charset="0"/>
                          <a:cs typeface="Arial" panose="020B0604020202020204" pitchFamily="34" charset="0"/>
                        </a:rPr>
                        <a:t>47.</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ARBEIDSVERLEDEN_CODE_3</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2272970215"/>
                  </a:ext>
                </a:extLst>
              </a:tr>
              <a:tr h="266979">
                <a:tc>
                  <a:txBody>
                    <a:bodyPr/>
                    <a:lstStyle/>
                    <a:p>
                      <a:pPr algn="ctr"/>
                      <a:r>
                        <a:rPr lang="nl-NL" sz="900" b="1" dirty="0" smtClean="0">
                          <a:latin typeface="Arial" panose="020B0604020202020204" pitchFamily="34" charset="0"/>
                          <a:cs typeface="Arial" panose="020B0604020202020204" pitchFamily="34" charset="0"/>
                        </a:rPr>
                        <a:t>48.</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ARBEID_STARTDATUM_3</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368217310"/>
                  </a:ext>
                </a:extLst>
              </a:tr>
              <a:tr h="266979">
                <a:tc>
                  <a:txBody>
                    <a:bodyPr/>
                    <a:lstStyle/>
                    <a:p>
                      <a:pPr algn="ctr"/>
                      <a:r>
                        <a:rPr lang="nl-NL" sz="900" b="1" dirty="0" smtClean="0">
                          <a:latin typeface="Arial" panose="020B0604020202020204" pitchFamily="34" charset="0"/>
                          <a:cs typeface="Arial" panose="020B0604020202020204" pitchFamily="34" charset="0"/>
                        </a:rPr>
                        <a:t>49.</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ARBEID_EINDDATUM_3</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1245440860"/>
                  </a:ext>
                </a:extLst>
              </a:tr>
              <a:tr h="266979">
                <a:tc>
                  <a:txBody>
                    <a:bodyPr/>
                    <a:lstStyle/>
                    <a:p>
                      <a:pPr algn="ctr"/>
                      <a:r>
                        <a:rPr lang="nl-NL" sz="900" b="1" dirty="0" smtClean="0">
                          <a:latin typeface="Arial" panose="020B0604020202020204" pitchFamily="34" charset="0"/>
                          <a:cs typeface="Arial" panose="020B0604020202020204" pitchFamily="34" charset="0"/>
                        </a:rPr>
                        <a:t>50.</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ARBEID_UREN_PER_WEEK_3</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2599697539"/>
                  </a:ext>
                </a:extLst>
              </a:tr>
              <a:tr h="266979">
                <a:tc>
                  <a:txBody>
                    <a:bodyPr/>
                    <a:lstStyle/>
                    <a:p>
                      <a:pPr algn="ctr"/>
                      <a:r>
                        <a:rPr lang="nl-NL" sz="900" b="1" dirty="0" smtClean="0">
                          <a:latin typeface="Arial" panose="020B0604020202020204" pitchFamily="34" charset="0"/>
                          <a:cs typeface="Arial" panose="020B0604020202020204" pitchFamily="34" charset="0"/>
                        </a:rPr>
                        <a:t>51.</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WERKGEVER_3</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3233401355"/>
                  </a:ext>
                </a:extLst>
              </a:tr>
              <a:tr h="266979">
                <a:tc>
                  <a:txBody>
                    <a:bodyPr/>
                    <a:lstStyle/>
                    <a:p>
                      <a:pPr algn="ctr"/>
                      <a:r>
                        <a:rPr lang="nl-NL" sz="900" b="1" dirty="0" smtClean="0">
                          <a:latin typeface="Arial" panose="020B0604020202020204" pitchFamily="34" charset="0"/>
                          <a:cs typeface="Arial" panose="020B0604020202020204" pitchFamily="34" charset="0"/>
                        </a:rPr>
                        <a:t>52.</a:t>
                      </a:r>
                      <a:endParaRPr lang="nl-NL" sz="900" b="1" dirty="0">
                        <a:latin typeface="Arial" panose="020B0604020202020204" pitchFamily="34" charset="0"/>
                        <a:cs typeface="Arial" panose="020B0604020202020204" pitchFamily="34" charset="0"/>
                      </a:endParaRPr>
                    </a:p>
                  </a:txBody>
                  <a:tcPr anchor="ctr"/>
                </a:tc>
                <a:tc>
                  <a:txBody>
                    <a:bodyPr/>
                    <a:lstStyle/>
                    <a:p>
                      <a:pPr algn="l" fontAlgn="t"/>
                      <a:r>
                        <a:rPr lang="nl-NL" sz="900" b="1" i="0" u="none" strike="noStrike" dirty="0">
                          <a:solidFill>
                            <a:srgbClr val="000000"/>
                          </a:solidFill>
                          <a:effectLst/>
                          <a:latin typeface="Arial" panose="020B0604020202020204" pitchFamily="34" charset="0"/>
                          <a:cs typeface="Arial" panose="020B0604020202020204" pitchFamily="34" charset="0"/>
                        </a:rPr>
                        <a:t>TYPE_ARBEIDSOVEREENKOMST _3</a:t>
                      </a:r>
                    </a:p>
                  </a:txBody>
                  <a:tcPr marL="9525" marR="9525" marT="9525" marB="0" anchor="ctr"/>
                </a:tc>
                <a:tc>
                  <a:txBody>
                    <a:bodyPr/>
                    <a:lstStyle/>
                    <a:p>
                      <a:pPr algn="ctr" fontAlgn="t"/>
                      <a:r>
                        <a:rPr lang="nl-NL" sz="900" b="1"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t"/>
                      <a:r>
                        <a:rPr lang="nl-NL" sz="900" b="1"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ctr"/>
                </a:tc>
                <a:extLst>
                  <a:ext uri="{0D108BD9-81ED-4DB2-BD59-A6C34878D82A}">
                    <a16:rowId xmlns:a16="http://schemas.microsoft.com/office/drawing/2014/main" val="1890683400"/>
                  </a:ext>
                </a:extLst>
              </a:tr>
            </a:tbl>
          </a:graphicData>
        </a:graphic>
      </p:graphicFrame>
    </p:spTree>
    <p:extLst>
      <p:ext uri="{BB962C8B-B14F-4D97-AF65-F5344CB8AC3E}">
        <p14:creationId xmlns:p14="http://schemas.microsoft.com/office/powerpoint/2010/main" val="2873604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4"/>
          </p:nvPr>
        </p:nvSpPr>
        <p:spPr/>
        <p:txBody>
          <a:bodyPr/>
          <a:lstStyle/>
          <a:p>
            <a:pPr marL="0" indent="0">
              <a:buNone/>
            </a:pPr>
            <a:r>
              <a:rPr lang="nl-NL" sz="1600" b="1" dirty="0" smtClean="0"/>
              <a:t>Export via het BI-Dashboard: Gemeente Caseload:</a:t>
            </a:r>
            <a:r>
              <a:rPr lang="nl-NL" sz="800" dirty="0" smtClean="0"/>
              <a:t/>
            </a:r>
            <a:br>
              <a:rPr lang="nl-NL" sz="800" dirty="0" smtClean="0"/>
            </a:br>
            <a:r>
              <a:rPr lang="nl-NL" sz="2400" dirty="0" smtClean="0"/>
              <a:t> </a:t>
            </a:r>
            <a:endParaRPr lang="nl-NL" sz="1600" dirty="0" smtClean="0"/>
          </a:p>
          <a:p>
            <a:pPr marL="0" indent="0">
              <a:buNone/>
            </a:pPr>
            <a:endParaRPr lang="nl-NL" sz="1600" dirty="0"/>
          </a:p>
          <a:p>
            <a:pPr marL="0" indent="0">
              <a:buNone/>
            </a:pPr>
            <a:endParaRPr lang="nl-NL" sz="1600" dirty="0" smtClean="0"/>
          </a:p>
          <a:p>
            <a:pPr marL="0" indent="0">
              <a:buNone/>
            </a:pPr>
            <a:endParaRPr lang="nl-NL" sz="1600" dirty="0"/>
          </a:p>
          <a:p>
            <a:pPr marL="0" indent="0">
              <a:buNone/>
            </a:pPr>
            <a:endParaRPr lang="nl-NL" sz="1600" dirty="0" smtClean="0"/>
          </a:p>
          <a:p>
            <a:pPr marL="0" indent="0">
              <a:buNone/>
            </a:pPr>
            <a:endParaRPr lang="nl-NL" sz="1600" dirty="0"/>
          </a:p>
          <a:p>
            <a:pPr marL="0" indent="0">
              <a:buNone/>
            </a:pPr>
            <a:endParaRPr lang="nl-NL" sz="1600" dirty="0" smtClean="0"/>
          </a:p>
          <a:p>
            <a:pPr marL="0" indent="0">
              <a:buNone/>
            </a:pPr>
            <a:r>
              <a:rPr lang="nl-NL" sz="1600" b="1" dirty="0" smtClean="0"/>
              <a:t>De </a:t>
            </a:r>
            <a:r>
              <a:rPr lang="nl-NL" sz="1600" b="1" dirty="0"/>
              <a:t>2 exportmogelijkheden </a:t>
            </a:r>
            <a:r>
              <a:rPr lang="nl-NL" sz="1600" b="1" dirty="0" smtClean="0"/>
              <a:t>hebben </a:t>
            </a:r>
            <a:r>
              <a:rPr lang="nl-NL" sz="1600" b="1" dirty="0"/>
              <a:t>de volgende kenmerken:</a:t>
            </a:r>
          </a:p>
          <a:p>
            <a:pPr lvl="0"/>
            <a:r>
              <a:rPr lang="nl-NL" sz="1600" dirty="0"/>
              <a:t>Gegevens worden geëxporteerd met klantindicering NUG, </a:t>
            </a:r>
            <a:r>
              <a:rPr lang="nl-NL" sz="1600" dirty="0" smtClean="0"/>
              <a:t>WWB en (Mogelijk) </a:t>
            </a:r>
            <a:r>
              <a:rPr lang="nl-NL" sz="1600" dirty="0"/>
              <a:t>Bijstand D</a:t>
            </a:r>
            <a:r>
              <a:rPr lang="nl-NL" sz="1600" dirty="0" smtClean="0"/>
              <a:t>ienstverlening</a:t>
            </a:r>
            <a:r>
              <a:rPr lang="nl-NL" sz="1600" dirty="0"/>
              <a:t>. </a:t>
            </a:r>
            <a:r>
              <a:rPr lang="nl-NL" sz="1600" dirty="0" smtClean="0"/>
              <a:t/>
            </a:r>
            <a:br>
              <a:rPr lang="nl-NL" sz="1600" dirty="0" smtClean="0"/>
            </a:br>
            <a:r>
              <a:rPr lang="nl-NL" sz="1600" dirty="0" smtClean="0"/>
              <a:t>Hierdoor </a:t>
            </a:r>
            <a:r>
              <a:rPr lang="nl-NL" sz="1600" dirty="0"/>
              <a:t>worden alleen gemeentelijke gegevens beschikbaar gesteld (voldoet aan privacy wetgeving). </a:t>
            </a:r>
          </a:p>
          <a:p>
            <a:pPr lvl="0"/>
            <a:r>
              <a:rPr lang="nl-NL" sz="1600" dirty="0"/>
              <a:t>Het betreft een </a:t>
            </a:r>
            <a:r>
              <a:rPr lang="nl-NL" sz="1600" dirty="0" smtClean="0"/>
              <a:t>CSV-bestand. Hierbij wordt als scheidingsteken een zogenaamde pipeline (|) gebruikt. </a:t>
            </a:r>
          </a:p>
          <a:p>
            <a:pPr lvl="0"/>
            <a:r>
              <a:rPr lang="nl-NL" sz="1600" dirty="0" smtClean="0"/>
              <a:t>Indien gebruik wordt gemaakt van een hulptabel, worden de codes meegegeven </a:t>
            </a:r>
            <a:r>
              <a:rPr lang="nl-NL" sz="1600" u="sng" dirty="0" smtClean="0"/>
              <a:t>niet</a:t>
            </a:r>
            <a:r>
              <a:rPr lang="nl-NL" sz="1600" dirty="0" smtClean="0"/>
              <a:t> de waarden. </a:t>
            </a:r>
          </a:p>
          <a:p>
            <a:pPr lvl="0"/>
            <a:r>
              <a:rPr lang="nl-NL" sz="1600" dirty="0" smtClean="0"/>
              <a:t>De exportbestanden kunnen door een gemeente op elk gewenst moment vanuit het dashboard worden gegenereerd en geeft dan de meest actueel beschikbare inhoud. </a:t>
            </a:r>
          </a:p>
          <a:p>
            <a:pPr marL="0" indent="0" algn="ctr">
              <a:buNone/>
            </a:pPr>
            <a:endParaRPr lang="nl-NL" dirty="0"/>
          </a:p>
        </p:txBody>
      </p:sp>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7</a:t>
            </a:fld>
            <a:endParaRPr lang="en-GB" dirty="0"/>
          </a:p>
        </p:txBody>
      </p:sp>
      <p:sp>
        <p:nvSpPr>
          <p:cNvPr id="5" name="Titel 4"/>
          <p:cNvSpPr>
            <a:spLocks noGrp="1"/>
          </p:cNvSpPr>
          <p:nvPr>
            <p:ph type="title"/>
          </p:nvPr>
        </p:nvSpPr>
        <p:spPr/>
        <p:txBody>
          <a:bodyPr/>
          <a:lstStyle/>
          <a:p>
            <a:r>
              <a:rPr lang="nl-NL" dirty="0" smtClean="0"/>
              <a:t>Export Sonar </a:t>
            </a:r>
            <a:r>
              <a:rPr lang="nl-NL" dirty="0" smtClean="0">
                <a:sym typeface="Wingdings" panose="05000000000000000000" pitchFamily="2" charset="2"/>
              </a:rPr>
              <a:t> Gemeentelijk zaaksysteem</a:t>
            </a:r>
            <a:endParaRPr lang="nl-NL" dirty="0"/>
          </a:p>
        </p:txBody>
      </p:sp>
      <p:pic>
        <p:nvPicPr>
          <p:cNvPr id="7" name="Afbeelding 6"/>
          <p:cNvPicPr/>
          <p:nvPr/>
        </p:nvPicPr>
        <p:blipFill>
          <a:blip r:embed="rId2">
            <a:extLst>
              <a:ext uri="{28A0092B-C50C-407E-A947-70E740481C1C}">
                <a14:useLocalDpi xmlns:a14="http://schemas.microsoft.com/office/drawing/2010/main" val="0"/>
              </a:ext>
            </a:extLst>
          </a:blip>
          <a:stretch>
            <a:fillRect/>
          </a:stretch>
        </p:blipFill>
        <p:spPr>
          <a:xfrm>
            <a:off x="6769271" y="1524000"/>
            <a:ext cx="4533129" cy="2428462"/>
          </a:xfrm>
          <a:prstGeom prst="rect">
            <a:avLst/>
          </a:prstGeom>
          <a:ln>
            <a:solidFill>
              <a:schemeClr val="accent1"/>
            </a:solidFill>
          </a:ln>
        </p:spPr>
      </p:pic>
      <p:sp>
        <p:nvSpPr>
          <p:cNvPr id="8" name="Ovaal 7"/>
          <p:cNvSpPr/>
          <p:nvPr/>
        </p:nvSpPr>
        <p:spPr>
          <a:xfrm>
            <a:off x="8026400" y="3073401"/>
            <a:ext cx="2340000" cy="54000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82794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4"/>
          </p:nvPr>
        </p:nvSpPr>
        <p:spPr/>
        <p:txBody>
          <a:bodyPr/>
          <a:lstStyle/>
          <a:p>
            <a:pPr marL="0" indent="0">
              <a:buNone/>
            </a:pPr>
            <a:endParaRPr lang="nl-NL" sz="1600" dirty="0" smtClean="0"/>
          </a:p>
          <a:p>
            <a:pPr marL="0" indent="0">
              <a:buNone/>
            </a:pPr>
            <a:endParaRPr lang="nl-NL" sz="1600" dirty="0" smtClean="0"/>
          </a:p>
          <a:p>
            <a:pPr marL="0" indent="0">
              <a:buNone/>
            </a:pPr>
            <a:endParaRPr lang="nl-NL" sz="1600" dirty="0"/>
          </a:p>
          <a:p>
            <a:pPr marL="0" indent="0">
              <a:buNone/>
            </a:pPr>
            <a:endParaRPr lang="nl-NL" sz="1600" dirty="0" smtClean="0"/>
          </a:p>
          <a:p>
            <a:pPr marL="0" indent="0">
              <a:buNone/>
            </a:pPr>
            <a:endParaRPr lang="nl-NL" sz="1600" dirty="0"/>
          </a:p>
          <a:p>
            <a:pPr marL="0" indent="0">
              <a:buNone/>
            </a:pPr>
            <a:endParaRPr lang="nl-NL" sz="1600" dirty="0" smtClean="0"/>
          </a:p>
          <a:p>
            <a:pPr marL="0" indent="0">
              <a:buNone/>
            </a:pPr>
            <a:endParaRPr lang="nl-NL" sz="1600" dirty="0"/>
          </a:p>
          <a:p>
            <a:pPr marL="0" indent="0">
              <a:buNone/>
            </a:pPr>
            <a:endParaRPr lang="nl-NL" sz="1600" dirty="0" smtClean="0"/>
          </a:p>
          <a:p>
            <a:pPr marL="0" indent="0">
              <a:buNone/>
            </a:pPr>
            <a:endParaRPr lang="nl-NL" sz="1600" dirty="0"/>
          </a:p>
        </p:txBody>
      </p:sp>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8</a:t>
            </a:fld>
            <a:endParaRPr lang="en-GB" dirty="0"/>
          </a:p>
        </p:txBody>
      </p:sp>
      <p:sp>
        <p:nvSpPr>
          <p:cNvPr id="5" name="Titel 4"/>
          <p:cNvSpPr>
            <a:spLocks noGrp="1"/>
          </p:cNvSpPr>
          <p:nvPr>
            <p:ph type="title"/>
          </p:nvPr>
        </p:nvSpPr>
        <p:spPr/>
        <p:txBody>
          <a:bodyPr/>
          <a:lstStyle/>
          <a:p>
            <a:r>
              <a:rPr lang="nl-NL" dirty="0" smtClean="0"/>
              <a:t>Gegevensvelden - Export Toelichtingen</a:t>
            </a:r>
            <a:endParaRPr lang="nl-NL" dirty="0"/>
          </a:p>
        </p:txBody>
      </p:sp>
      <p:graphicFrame>
        <p:nvGraphicFramePr>
          <p:cNvPr id="8" name="Tabel 7"/>
          <p:cNvGraphicFramePr>
            <a:graphicFrameLocks noGrp="1"/>
          </p:cNvGraphicFramePr>
          <p:nvPr>
            <p:extLst>
              <p:ext uri="{D42A27DB-BD31-4B8C-83A1-F6EECF244321}">
                <p14:modId xmlns:p14="http://schemas.microsoft.com/office/powerpoint/2010/main" val="3456795825"/>
              </p:ext>
            </p:extLst>
          </p:nvPr>
        </p:nvGraphicFramePr>
        <p:xfrm>
          <a:off x="1796777" y="1385274"/>
          <a:ext cx="8598446" cy="1702221"/>
        </p:xfrm>
        <a:graphic>
          <a:graphicData uri="http://schemas.openxmlformats.org/drawingml/2006/table">
            <a:tbl>
              <a:tblPr firstRow="1" bandRow="1">
                <a:tableStyleId>{5C22544A-7EE6-4342-B048-85BDC9FD1C3A}</a:tableStyleId>
              </a:tblPr>
              <a:tblGrid>
                <a:gridCol w="3166095">
                  <a:extLst>
                    <a:ext uri="{9D8B030D-6E8A-4147-A177-3AD203B41FA5}">
                      <a16:colId xmlns:a16="http://schemas.microsoft.com/office/drawing/2014/main" val="3469514142"/>
                    </a:ext>
                  </a:extLst>
                </a:gridCol>
                <a:gridCol w="1092989">
                  <a:extLst>
                    <a:ext uri="{9D8B030D-6E8A-4147-A177-3AD203B41FA5}">
                      <a16:colId xmlns:a16="http://schemas.microsoft.com/office/drawing/2014/main" val="1726242486"/>
                    </a:ext>
                  </a:extLst>
                </a:gridCol>
                <a:gridCol w="4339362">
                  <a:extLst>
                    <a:ext uri="{9D8B030D-6E8A-4147-A177-3AD203B41FA5}">
                      <a16:colId xmlns:a16="http://schemas.microsoft.com/office/drawing/2014/main" val="379904771"/>
                    </a:ext>
                  </a:extLst>
                </a:gridCol>
              </a:tblGrid>
              <a:tr h="367326">
                <a:tc>
                  <a:txBody>
                    <a:bodyPr/>
                    <a:lstStyle/>
                    <a:p>
                      <a:pPr>
                        <a:lnSpc>
                          <a:spcPct val="115000"/>
                        </a:lnSpc>
                        <a:spcAft>
                          <a:spcPts val="0"/>
                        </a:spcAft>
                      </a:pPr>
                      <a:r>
                        <a:rPr lang="nl-NL" sz="900" dirty="0">
                          <a:effectLst/>
                        </a:rPr>
                        <a:t> Gegevensveld Sonar</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dirty="0">
                          <a:effectLst/>
                        </a:rPr>
                        <a:t>Hulptabel?</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dirty="0">
                          <a:effectLst/>
                        </a:rPr>
                        <a:t>Voorbeeld (fictief)</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93086866"/>
                  </a:ext>
                </a:extLst>
              </a:tr>
              <a:tr h="266979">
                <a:tc>
                  <a:txBody>
                    <a:bodyPr/>
                    <a:lstStyle/>
                    <a:p>
                      <a:pPr>
                        <a:lnSpc>
                          <a:spcPct val="115000"/>
                        </a:lnSpc>
                        <a:spcAft>
                          <a:spcPts val="0"/>
                        </a:spcAft>
                      </a:pPr>
                      <a:r>
                        <a:rPr lang="nl-NL" sz="9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BSN</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Nee</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i="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123456789</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69318004"/>
                  </a:ext>
                </a:extLst>
              </a:tr>
              <a:tr h="266979">
                <a:tc>
                  <a:txBody>
                    <a:bodyPr/>
                    <a:lstStyle/>
                    <a:p>
                      <a:pPr>
                        <a:lnSpc>
                          <a:spcPct val="115000"/>
                        </a:lnSpc>
                        <a:spcAft>
                          <a:spcPts val="0"/>
                        </a:spcAft>
                      </a:pPr>
                      <a:r>
                        <a:rPr lang="nl-NL"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Aangemaakt door</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Nee</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i="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abc123</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72970215"/>
                  </a:ext>
                </a:extLst>
              </a:tr>
              <a:tr h="266979">
                <a:tc>
                  <a:txBody>
                    <a:bodyPr/>
                    <a:lstStyle/>
                    <a:p>
                      <a:pPr>
                        <a:lnSpc>
                          <a:spcPct val="115000"/>
                        </a:lnSpc>
                        <a:spcAft>
                          <a:spcPts val="0"/>
                        </a:spcAft>
                      </a:pPr>
                      <a:r>
                        <a:rPr lang="nl-NL"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Aangemaakt op</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Nee</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i="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01-02-2018</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217310"/>
                  </a:ext>
                </a:extLst>
              </a:tr>
              <a:tr h="266979">
                <a:tc>
                  <a:txBody>
                    <a:bodyPr/>
                    <a:lstStyle/>
                    <a:p>
                      <a:pPr>
                        <a:lnSpc>
                          <a:spcPct val="115000"/>
                        </a:lnSpc>
                        <a:spcAft>
                          <a:spcPts val="0"/>
                        </a:spcAft>
                      </a:pPr>
                      <a:r>
                        <a:rPr lang="nl-NL"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Kanaal</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Ja</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i="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Email</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45440860"/>
                  </a:ext>
                </a:extLst>
              </a:tr>
              <a:tr h="266979">
                <a:tc>
                  <a:txBody>
                    <a:bodyPr/>
                    <a:lstStyle/>
                    <a:p>
                      <a:pPr>
                        <a:lnSpc>
                          <a:spcPct val="115000"/>
                        </a:lnSpc>
                        <a:spcAft>
                          <a:spcPts val="0"/>
                        </a:spcAft>
                      </a:pPr>
                      <a:r>
                        <a:rPr lang="nl-NL"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Omschrijving</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Nee</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Afgesproken is dat mevr. Jansen deel gaat nemen aan </a:t>
                      </a:r>
                      <a:r>
                        <a:rPr lang="nl-NL" sz="900" i="1"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een workshop.</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99697539"/>
                  </a:ext>
                </a:extLst>
              </a:tr>
            </a:tbl>
          </a:graphicData>
        </a:graphic>
      </p:graphicFrame>
    </p:spTree>
    <p:extLst>
      <p:ext uri="{BB962C8B-B14F-4D97-AF65-F5344CB8AC3E}">
        <p14:creationId xmlns:p14="http://schemas.microsoft.com/office/powerpoint/2010/main" val="2106304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dirty="0"/>
              <a:t>Gegevensuitwisseling UWV WERKbedrijf en Gemeenten</a:t>
            </a:r>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9</a:t>
            </a:fld>
            <a:endParaRPr lang="en-GB" dirty="0"/>
          </a:p>
        </p:txBody>
      </p:sp>
      <p:sp>
        <p:nvSpPr>
          <p:cNvPr id="5" name="Titel 4"/>
          <p:cNvSpPr>
            <a:spLocks noGrp="1"/>
          </p:cNvSpPr>
          <p:nvPr>
            <p:ph type="title"/>
          </p:nvPr>
        </p:nvSpPr>
        <p:spPr/>
        <p:txBody>
          <a:bodyPr/>
          <a:lstStyle/>
          <a:p>
            <a:r>
              <a:rPr lang="nl-NL" dirty="0"/>
              <a:t>Gegevensvelden - </a:t>
            </a:r>
            <a:r>
              <a:rPr lang="nl-NL" dirty="0" smtClean="0"/>
              <a:t>Beperkte export werkzoekenden</a:t>
            </a:r>
            <a:endParaRPr lang="nl-NL" dirty="0"/>
          </a:p>
        </p:txBody>
      </p:sp>
      <p:graphicFrame>
        <p:nvGraphicFramePr>
          <p:cNvPr id="8" name="Tabel 7"/>
          <p:cNvGraphicFramePr>
            <a:graphicFrameLocks noGrp="1"/>
          </p:cNvGraphicFramePr>
          <p:nvPr>
            <p:extLst>
              <p:ext uri="{D42A27DB-BD31-4B8C-83A1-F6EECF244321}">
                <p14:modId xmlns:p14="http://schemas.microsoft.com/office/powerpoint/2010/main" val="4200226059"/>
              </p:ext>
            </p:extLst>
          </p:nvPr>
        </p:nvGraphicFramePr>
        <p:xfrm>
          <a:off x="1796777" y="1385274"/>
          <a:ext cx="8598446" cy="4372011"/>
        </p:xfrm>
        <a:graphic>
          <a:graphicData uri="http://schemas.openxmlformats.org/drawingml/2006/table">
            <a:tbl>
              <a:tblPr firstRow="1" bandRow="1">
                <a:tableStyleId>{5C22544A-7EE6-4342-B048-85BDC9FD1C3A}</a:tableStyleId>
              </a:tblPr>
              <a:tblGrid>
                <a:gridCol w="3166095">
                  <a:extLst>
                    <a:ext uri="{9D8B030D-6E8A-4147-A177-3AD203B41FA5}">
                      <a16:colId xmlns:a16="http://schemas.microsoft.com/office/drawing/2014/main" val="3469514142"/>
                    </a:ext>
                  </a:extLst>
                </a:gridCol>
                <a:gridCol w="1092989">
                  <a:extLst>
                    <a:ext uri="{9D8B030D-6E8A-4147-A177-3AD203B41FA5}">
                      <a16:colId xmlns:a16="http://schemas.microsoft.com/office/drawing/2014/main" val="1726242486"/>
                    </a:ext>
                  </a:extLst>
                </a:gridCol>
                <a:gridCol w="4339362">
                  <a:extLst>
                    <a:ext uri="{9D8B030D-6E8A-4147-A177-3AD203B41FA5}">
                      <a16:colId xmlns:a16="http://schemas.microsoft.com/office/drawing/2014/main" val="379904771"/>
                    </a:ext>
                  </a:extLst>
                </a:gridCol>
              </a:tblGrid>
              <a:tr h="367326">
                <a:tc>
                  <a:txBody>
                    <a:bodyPr/>
                    <a:lstStyle/>
                    <a:p>
                      <a:pPr>
                        <a:lnSpc>
                          <a:spcPct val="115000"/>
                        </a:lnSpc>
                        <a:spcAft>
                          <a:spcPts val="0"/>
                        </a:spcAft>
                      </a:pPr>
                      <a:r>
                        <a:rPr lang="nl-NL" sz="900" dirty="0">
                          <a:effectLst/>
                        </a:rPr>
                        <a:t> Gegevensveld Sonar</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dirty="0">
                          <a:effectLst/>
                        </a:rPr>
                        <a:t>Hulptabel?</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dirty="0">
                          <a:effectLst/>
                        </a:rPr>
                        <a:t>Voorbeeld (fictief)</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93086866"/>
                  </a:ext>
                </a:extLst>
              </a:tr>
              <a:tr h="266979">
                <a:tc>
                  <a:txBody>
                    <a:bodyPr/>
                    <a:lstStyle/>
                    <a:p>
                      <a:pPr>
                        <a:lnSpc>
                          <a:spcPct val="115000"/>
                        </a:lnSpc>
                        <a:spcAft>
                          <a:spcPts val="0"/>
                        </a:spcAft>
                      </a:pPr>
                      <a:r>
                        <a:rPr lang="nl-NL" sz="900" dirty="0">
                          <a:effectLst/>
                        </a:rPr>
                        <a:t>BSN</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Nee</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dirty="0">
                          <a:effectLst/>
                        </a:rPr>
                        <a:t>123456789</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69318004"/>
                  </a:ext>
                </a:extLst>
              </a:tr>
              <a:tr h="266979">
                <a:tc>
                  <a:txBody>
                    <a:bodyPr/>
                    <a:lstStyle/>
                    <a:p>
                      <a:pPr>
                        <a:lnSpc>
                          <a:spcPct val="115000"/>
                        </a:lnSpc>
                        <a:spcAft>
                          <a:spcPts val="0"/>
                        </a:spcAft>
                      </a:pPr>
                      <a:r>
                        <a:rPr lang="nl-NL" sz="900">
                          <a:effectLst/>
                        </a:rPr>
                        <a:t>E-mailadres</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Nee</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voorbeeld@voorbeeld.nl</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72970215"/>
                  </a:ext>
                </a:extLst>
              </a:tr>
              <a:tr h="266979">
                <a:tc>
                  <a:txBody>
                    <a:bodyPr/>
                    <a:lstStyle/>
                    <a:p>
                      <a:pPr>
                        <a:lnSpc>
                          <a:spcPct val="115000"/>
                        </a:lnSpc>
                        <a:spcAft>
                          <a:spcPts val="0"/>
                        </a:spcAft>
                      </a:pPr>
                      <a:r>
                        <a:rPr lang="nl-NL" sz="900">
                          <a:effectLst/>
                        </a:rPr>
                        <a:t>Netnummer</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Nee</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06</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217310"/>
                  </a:ext>
                </a:extLst>
              </a:tr>
              <a:tr h="266979">
                <a:tc>
                  <a:txBody>
                    <a:bodyPr/>
                    <a:lstStyle/>
                    <a:p>
                      <a:pPr>
                        <a:lnSpc>
                          <a:spcPct val="115000"/>
                        </a:lnSpc>
                        <a:spcAft>
                          <a:spcPts val="0"/>
                        </a:spcAft>
                      </a:pPr>
                      <a:r>
                        <a:rPr lang="nl-NL" sz="900">
                          <a:effectLst/>
                        </a:rPr>
                        <a:t>Abonneenummer</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Nee</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06-12345678</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45440860"/>
                  </a:ext>
                </a:extLst>
              </a:tr>
              <a:tr h="266979">
                <a:tc>
                  <a:txBody>
                    <a:bodyPr/>
                    <a:lstStyle/>
                    <a:p>
                      <a:pPr>
                        <a:lnSpc>
                          <a:spcPct val="115000"/>
                        </a:lnSpc>
                        <a:spcAft>
                          <a:spcPts val="0"/>
                        </a:spcAft>
                      </a:pPr>
                      <a:r>
                        <a:rPr lang="nl-NL" sz="900">
                          <a:effectLst/>
                        </a:rPr>
                        <a:t>Naam medewerker (= Inlog Medewerker)</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Nee</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dirty="0">
                          <a:effectLst/>
                        </a:rPr>
                        <a:t>abc123 </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99697539"/>
                  </a:ext>
                </a:extLst>
              </a:tr>
              <a:tr h="266979">
                <a:tc>
                  <a:txBody>
                    <a:bodyPr/>
                    <a:lstStyle/>
                    <a:p>
                      <a:pPr>
                        <a:lnSpc>
                          <a:spcPct val="115000"/>
                        </a:lnSpc>
                        <a:spcAft>
                          <a:spcPts val="0"/>
                        </a:spcAft>
                      </a:pPr>
                      <a:r>
                        <a:rPr lang="nl-NL" sz="900">
                          <a:effectLst/>
                        </a:rPr>
                        <a:t>Indicering</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Ja</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21</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33401355"/>
                  </a:ext>
                </a:extLst>
              </a:tr>
              <a:tr h="266979">
                <a:tc>
                  <a:txBody>
                    <a:bodyPr/>
                    <a:lstStyle/>
                    <a:p>
                      <a:pPr>
                        <a:lnSpc>
                          <a:spcPct val="115000"/>
                        </a:lnSpc>
                        <a:spcAft>
                          <a:spcPts val="0"/>
                        </a:spcAft>
                      </a:pPr>
                      <a:r>
                        <a:rPr lang="nl-NL" sz="900">
                          <a:effectLst/>
                        </a:rPr>
                        <a:t>Participatieladder</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Ja</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01 zonder groeipotentieel</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0683400"/>
                  </a:ext>
                </a:extLst>
              </a:tr>
              <a:tr h="266979">
                <a:tc>
                  <a:txBody>
                    <a:bodyPr/>
                    <a:lstStyle/>
                    <a:p>
                      <a:pPr>
                        <a:lnSpc>
                          <a:spcPct val="115000"/>
                        </a:lnSpc>
                        <a:spcAft>
                          <a:spcPts val="0"/>
                        </a:spcAft>
                      </a:pPr>
                      <a:r>
                        <a:rPr lang="nl-NL" sz="900">
                          <a:effectLst/>
                        </a:rPr>
                        <a:t>Schriftelijk Nederlands</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Ja</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1</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00674186"/>
                  </a:ext>
                </a:extLst>
              </a:tr>
              <a:tr h="266979">
                <a:tc>
                  <a:txBody>
                    <a:bodyPr/>
                    <a:lstStyle/>
                    <a:p>
                      <a:pPr>
                        <a:lnSpc>
                          <a:spcPct val="115000"/>
                        </a:lnSpc>
                        <a:spcAft>
                          <a:spcPts val="0"/>
                        </a:spcAft>
                      </a:pPr>
                      <a:r>
                        <a:rPr lang="nl-NL" sz="900">
                          <a:effectLst/>
                        </a:rPr>
                        <a:t>Mondeling Nederlands</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Ja</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dirty="0">
                          <a:effectLst/>
                        </a:rPr>
                        <a:t>2</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16550815"/>
                  </a:ext>
                </a:extLst>
              </a:tr>
              <a:tr h="266979">
                <a:tc>
                  <a:txBody>
                    <a:bodyPr/>
                    <a:lstStyle/>
                    <a:p>
                      <a:pPr>
                        <a:lnSpc>
                          <a:spcPct val="115000"/>
                        </a:lnSpc>
                        <a:spcAft>
                          <a:spcPts val="0"/>
                        </a:spcAft>
                      </a:pPr>
                      <a:r>
                        <a:rPr lang="nl-NL" sz="900">
                          <a:effectLst/>
                        </a:rPr>
                        <a:t>Rijbewijs</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Ja</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B</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02373448"/>
                  </a:ext>
                </a:extLst>
              </a:tr>
              <a:tr h="266979">
                <a:tc>
                  <a:txBody>
                    <a:bodyPr/>
                    <a:lstStyle/>
                    <a:p>
                      <a:pPr>
                        <a:lnSpc>
                          <a:spcPct val="115000"/>
                        </a:lnSpc>
                        <a:spcAft>
                          <a:spcPts val="0"/>
                        </a:spcAft>
                      </a:pPr>
                      <a:r>
                        <a:rPr lang="nl-NL" sz="900">
                          <a:effectLst/>
                        </a:rPr>
                        <a:t>Opleidingsniveau</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Ja</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2</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12711288"/>
                  </a:ext>
                </a:extLst>
              </a:tr>
              <a:tr h="266979">
                <a:tc>
                  <a:txBody>
                    <a:bodyPr/>
                    <a:lstStyle/>
                    <a:p>
                      <a:pPr>
                        <a:lnSpc>
                          <a:spcPct val="115000"/>
                        </a:lnSpc>
                        <a:spcAft>
                          <a:spcPts val="0"/>
                        </a:spcAft>
                      </a:pPr>
                      <a:r>
                        <a:rPr lang="nl-NL" sz="900">
                          <a:effectLst/>
                        </a:rPr>
                        <a:t>Beschikbare uren</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Nee</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40</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96588570"/>
                  </a:ext>
                </a:extLst>
              </a:tr>
              <a:tr h="266979">
                <a:tc>
                  <a:txBody>
                    <a:bodyPr/>
                    <a:lstStyle/>
                    <a:p>
                      <a:pPr>
                        <a:lnSpc>
                          <a:spcPct val="115000"/>
                        </a:lnSpc>
                        <a:spcAft>
                          <a:spcPts val="0"/>
                        </a:spcAft>
                      </a:pPr>
                      <a:r>
                        <a:rPr lang="nl-NL" sz="900">
                          <a:effectLst/>
                        </a:rPr>
                        <a:t>Matchen op vacatures</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Ja</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Y</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45273321"/>
                  </a:ext>
                </a:extLst>
              </a:tr>
              <a:tr h="266979">
                <a:tc>
                  <a:txBody>
                    <a:bodyPr/>
                    <a:lstStyle/>
                    <a:p>
                      <a:pPr>
                        <a:lnSpc>
                          <a:spcPct val="115000"/>
                        </a:lnSpc>
                        <a:spcAft>
                          <a:spcPts val="0"/>
                        </a:spcAft>
                      </a:pPr>
                      <a:r>
                        <a:rPr lang="nl-NL" sz="900">
                          <a:effectLst/>
                        </a:rPr>
                        <a:t>Matching beroep (= Bemiddelingsberoep BVI)</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Ja</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1000408541</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52180949"/>
                  </a:ext>
                </a:extLst>
              </a:tr>
              <a:tr h="266979">
                <a:tc>
                  <a:txBody>
                    <a:bodyPr/>
                    <a:lstStyle/>
                    <a:p>
                      <a:pPr>
                        <a:lnSpc>
                          <a:spcPct val="115000"/>
                        </a:lnSpc>
                        <a:spcAft>
                          <a:spcPts val="0"/>
                        </a:spcAft>
                      </a:pPr>
                      <a:r>
                        <a:rPr lang="nl-NL" sz="900">
                          <a:effectLst/>
                        </a:rPr>
                        <a:t>Banenafspraak</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a:effectLst/>
                        </a:rPr>
                        <a:t>Ja</a:t>
                      </a:r>
                      <a:endParaRPr lang="nl-NL"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nl-NL" sz="900" dirty="0">
                          <a:effectLst/>
                        </a:rPr>
                        <a:t>Y</a:t>
                      </a:r>
                      <a:endParaRPr lang="nl-NL"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67668726"/>
                  </a:ext>
                </a:extLst>
              </a:tr>
            </a:tbl>
          </a:graphicData>
        </a:graphic>
      </p:graphicFrame>
    </p:spTree>
    <p:extLst>
      <p:ext uri="{BB962C8B-B14F-4D97-AF65-F5344CB8AC3E}">
        <p14:creationId xmlns:p14="http://schemas.microsoft.com/office/powerpoint/2010/main" val="3981468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WV Januari 2019">
  <a:themeElements>
    <a:clrScheme name="UWV2019">
      <a:dk1>
        <a:srgbClr val="000000"/>
      </a:dk1>
      <a:lt1>
        <a:srgbClr val="FFFFFF"/>
      </a:lt1>
      <a:dk2>
        <a:srgbClr val="0078D2"/>
      </a:dk2>
      <a:lt2>
        <a:srgbClr val="B9E2FF"/>
      </a:lt2>
      <a:accent1>
        <a:srgbClr val="0078D2"/>
      </a:accent1>
      <a:accent2>
        <a:srgbClr val="003282"/>
      </a:accent2>
      <a:accent3>
        <a:srgbClr val="C4D600"/>
      </a:accent3>
      <a:accent4>
        <a:srgbClr val="BE0028"/>
      </a:accent4>
      <a:accent5>
        <a:srgbClr val="F08C00"/>
      </a:accent5>
      <a:accent6>
        <a:srgbClr val="687A00"/>
      </a:accent6>
      <a:hlink>
        <a:srgbClr val="0078D2"/>
      </a:hlink>
      <a:folHlink>
        <a:srgbClr val="003282"/>
      </a:folHlink>
    </a:clrScheme>
    <a:fontScheme name="UW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WV blauw">
      <a:srgbClr val="0078D2"/>
    </a:custClr>
    <a:custClr name="UWV donker blauw">
      <a:srgbClr val="003383"/>
    </a:custClr>
    <a:custClr name="UWV lichtgroen">
      <a:srgbClr val="C4D600"/>
    </a:custClr>
    <a:custClr name="UWV rood">
      <a:srgbClr val="BD0027"/>
    </a:custClr>
    <a:custClr name="UWV oranje">
      <a:srgbClr val="F08C00"/>
    </a:custClr>
    <a:custClr name="UWV groen">
      <a:srgbClr val="687A00"/>
    </a:custClr>
    <a:custClr name="UWV lichtblauw">
      <a:srgbClr val="B9E2FF"/>
    </a:custClr>
    <a:custClr name="UWV grijs">
      <a:srgbClr val="999999"/>
    </a:custClr>
    <a:custClr name="UWV donkergrijs">
      <a:srgbClr val="444444"/>
    </a:custClr>
    <a:custClr>
      <a:srgbClr val="FFFFFF"/>
    </a:custClr>
    <a:custClr name="UWV blauw 50%">
      <a:srgbClr val="7FBBE8"/>
    </a:custClr>
    <a:custClr name="UWV donker blauw 50%">
      <a:srgbClr val="7F98C0"/>
    </a:custClr>
    <a:custClr name="UWV lichtgroen 50%">
      <a:srgbClr val="E1EA7F"/>
    </a:custClr>
    <a:custClr name="UWV rood 50%">
      <a:srgbClr val="DE7F93"/>
    </a:custClr>
    <a:custClr name="UWV oranje 50%">
      <a:srgbClr val="F7C57F"/>
    </a:custClr>
    <a:custClr name="UWV groen 50%">
      <a:srgbClr val="B3BC7F"/>
    </a:custClr>
    <a:custClr name="UWV lichtblauw 50%">
      <a:srgbClr val="DCF0FF"/>
    </a:custClr>
    <a:custClr name="UWV grijs 50%">
      <a:srgbClr val="CCCCCC"/>
    </a:custClr>
    <a:custClr name="UWV donkergrijs 50%">
      <a:srgbClr val="A1A1A1"/>
    </a:custClr>
    <a:custClr>
      <a:srgbClr val="FFFFFF"/>
    </a:custClr>
    <a:custClr name="UWV lichtgrijs">
      <a:srgbClr val="F5F5F5"/>
    </a:custClr>
    <a:custClr name="Wit">
      <a:srgbClr val="FFFFFF"/>
    </a:custClr>
    <a:custClr name="Zwart">
      <a:srgbClr val="000000"/>
    </a:custClr>
  </a:custClrLst>
  <a:extLst>
    <a:ext uri="{05A4C25C-085E-4340-85A3-A5531E510DB2}">
      <thm15:themeFamily xmlns:thm15="http://schemas.microsoft.com/office/thememl/2012/main" name="UWV_PPT_16x9_Referentie_20190116.pptx" id="{64CAF2FC-BA93-4E71-8EA2-FF4DA52EA7CB}" vid="{CB538071-7801-4A93-9188-EA2914E06279}"/>
    </a:ext>
  </a:extLst>
</a:theme>
</file>

<file path=ppt/theme/theme2.xml><?xml version="1.0" encoding="utf-8"?>
<a:theme xmlns:a="http://schemas.openxmlformats.org/drawingml/2006/main" name="Custom">
  <a:themeElements>
    <a:clrScheme name="UWV Kenniskleuren">
      <a:dk1>
        <a:sysClr val="windowText" lastClr="000000"/>
      </a:dk1>
      <a:lt1>
        <a:sysClr val="window" lastClr="FFFFFF"/>
      </a:lt1>
      <a:dk2>
        <a:srgbClr val="593166"/>
      </a:dk2>
      <a:lt2>
        <a:srgbClr val="1690D0"/>
      </a:lt2>
      <a:accent1>
        <a:srgbClr val="41AD49"/>
      </a:accent1>
      <a:accent2>
        <a:srgbClr val="E23527"/>
      </a:accent2>
      <a:accent3>
        <a:srgbClr val="1690D0"/>
      </a:accent3>
      <a:accent4>
        <a:srgbClr val="593166"/>
      </a:accent4>
      <a:accent5>
        <a:srgbClr val="7E8287"/>
      </a:accent5>
      <a:accent6>
        <a:srgbClr val="214E9E"/>
      </a:accent6>
      <a:hlink>
        <a:srgbClr val="214E9E"/>
      </a:hlink>
      <a:folHlink>
        <a:srgbClr val="593166"/>
      </a:folHlink>
    </a:clrScheme>
    <a:fontScheme name="UW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WV Blauw">
      <a:srgbClr val="006ACA"/>
    </a:custClr>
    <a:custClr name="UWV Donker Blauw">
      <a:srgbClr val="001588"/>
    </a:custClr>
    <a:custClr name="UWV Grijs">
      <a:srgbClr val="646569"/>
    </a:custClr>
    <a:custClr name="UWV Groen">
      <a:srgbClr val="4D9C2D"/>
    </a:custClr>
    <a:custClr name="UWV Signaal Rood">
      <a:srgbClr val="FF4338"/>
    </a:custClr>
    <a:custClr name="UWV Signaal Oranje">
      <a:srgbClr val="FF4D00"/>
    </a:custClr>
    <a:custClr name="UWV Signaal Groen">
      <a:srgbClr val="B8FF00"/>
    </a:custClr>
    <a:custClr name="Wit">
      <a:srgbClr val="FFFFFF"/>
    </a:custClr>
    <a:custClr name="Zwart">
      <a:srgbClr val="000000"/>
    </a:custClr>
    <a:custClr>
      <a:srgbClr val="FFFFFF"/>
    </a:custClr>
    <a:custClr name="UWV Blauw 65%">
      <a:srgbClr val="599EDC"/>
    </a:custClr>
    <a:custClr name="UWV Donker Blauw 65%">
      <a:srgbClr val="5967B1"/>
    </a:custClr>
    <a:custClr name="UWV Grijs 65%">
      <a:srgbClr val="9B9A9E"/>
    </a:custClr>
    <a:custClr name="UWV Groen 65%">
      <a:srgbClr val="89BF73"/>
    </a:custClr>
    <a:custClr>
      <a:srgbClr val="FFFFFF"/>
    </a:custClr>
    <a:custClr>
      <a:srgbClr val="FFFFFF"/>
    </a:custClr>
    <a:custClr>
      <a:srgbClr val="FFFFFF"/>
    </a:custClr>
    <a:custClr>
      <a:srgbClr val="FFFFFF"/>
    </a:custClr>
    <a:custClr>
      <a:srgbClr val="FFFFFF"/>
    </a:custClr>
    <a:custClr>
      <a:srgbClr val="FFFFFF"/>
    </a:custClr>
    <a:custClr name="UWV Blauw 35%">
      <a:srgbClr val="A6CBEC"/>
    </a:custClr>
    <a:custClr name="UWV Donker Blauw 35%">
      <a:srgbClr val="C5B5C7"/>
    </a:custClr>
    <a:custClr name="UWV Grijs 35%">
      <a:srgbClr val="C9C9CB"/>
    </a:custClr>
    <a:custClr name="UWV Groen 35%">
      <a:srgbClr val="C3DEB6"/>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UWV_PPT_16x9_Template_20190116</Template>
  <TotalTime>0</TotalTime>
  <Words>1296</Words>
  <Application>Microsoft Office PowerPoint</Application>
  <PresentationFormat>Breedbeeld</PresentationFormat>
  <Paragraphs>531</Paragraphs>
  <Slides>18</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Arial</vt:lpstr>
      <vt:lpstr>Calibri</vt:lpstr>
      <vt:lpstr>Nuon Matthew Light</vt:lpstr>
      <vt:lpstr>Times New Roman</vt:lpstr>
      <vt:lpstr>Verdana</vt:lpstr>
      <vt:lpstr>Verdana (Hoofdtekst)</vt:lpstr>
      <vt:lpstr>Wingdings</vt:lpstr>
      <vt:lpstr>UWV Januari 2019</vt:lpstr>
      <vt:lpstr>Kennisplatform passend werk Gegevensuitwisseling UWV WERKbedrijf &amp; Gemeenten</vt:lpstr>
      <vt:lpstr>Gegevensuitwisseling in breder perspectief</vt:lpstr>
      <vt:lpstr>Importeren profielgegevens Sonar via VSO/Pro</vt:lpstr>
      <vt:lpstr>Manier van samenstellen inleesbestand</vt:lpstr>
      <vt:lpstr>Profielgegevens inleesbestand (1 t/m 30)</vt:lpstr>
      <vt:lpstr>Profielgegevens inleesbestand (31 t/m 52)</vt:lpstr>
      <vt:lpstr>Export Sonar  Gemeentelijk zaaksysteem</vt:lpstr>
      <vt:lpstr>Gegevensvelden - Export Toelichtingen</vt:lpstr>
      <vt:lpstr>Gegevensvelden - Beperkte export werkzoekenden</vt:lpstr>
      <vt:lpstr>Praktijkvoorbeeld: Gebruik WBS, Sonar, Dariuz en Suite bij de afdeling Arbeidsparticipatie van Rijnvicus. </vt:lpstr>
      <vt:lpstr>Verleden, heden en de (mogelijke) toekomst</vt:lpstr>
      <vt:lpstr>Programma VUM (Verbeteren Uitwisseling Matchingsgegevens)</vt:lpstr>
      <vt:lpstr>Resultaten programma VUM</vt:lpstr>
      <vt:lpstr>Programmaonderdelen inclusief fasering </vt:lpstr>
      <vt:lpstr>Processtappen voor standaard matchingsprofielset</vt:lpstr>
      <vt:lpstr>Mijlpalenplanning voor standaard matchingsprofielset</vt:lpstr>
      <vt:lpstr>Pilot Matching UWV-G2 (Rotterdam &amp; Den Haag)</vt:lpstr>
      <vt:lpstr>Vragen</vt:lpstr>
    </vt:vector>
  </TitlesOfParts>
  <Company>UWV WERKbedrijf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Gegevensuitwisseling tussen UWV &amp; Gemeenten</dc:title>
  <dc:subject>Gegevensuitwisseling UWV WERKbedrijf &amp; Gemeenten</dc:subject>
  <dc:creator>Blom, Danny (D.M.)</dc:creator>
  <cp:lastModifiedBy>Blom, Danny (D.M.)</cp:lastModifiedBy>
  <cp:revision>56</cp:revision>
  <dcterms:created xsi:type="dcterms:W3CDTF">2019-04-10T10:12:06Z</dcterms:created>
  <dcterms:modified xsi:type="dcterms:W3CDTF">2019-10-03T15:26:30Z</dcterms:modified>
</cp:coreProperties>
</file>